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6"/>
  </p:notesMasterIdLst>
  <p:sldIdLst>
    <p:sldId id="256" r:id="rId2"/>
    <p:sldId id="257" r:id="rId3"/>
    <p:sldId id="259" r:id="rId4"/>
    <p:sldId id="258" r:id="rId5"/>
  </p:sldIdLst>
  <p:sldSz cx="3600450" cy="7380288"/>
  <p:notesSz cx="7102475" cy="9388475"/>
  <p:defaultTextStyle>
    <a:defPPr>
      <a:defRPr lang="es-CL"/>
    </a:defPPr>
    <a:lvl1pPr marL="0" algn="l" defTabSz="563087" rtl="0" eaLnBrk="1" latinLnBrk="0" hangingPunct="1">
      <a:defRPr sz="1109" kern="1200">
        <a:solidFill>
          <a:schemeClr val="tx1"/>
        </a:solidFill>
        <a:latin typeface="+mn-lt"/>
        <a:ea typeface="+mn-ea"/>
        <a:cs typeface="+mn-cs"/>
      </a:defRPr>
    </a:lvl1pPr>
    <a:lvl2pPr marL="281543" algn="l" defTabSz="563087" rtl="0" eaLnBrk="1" latinLnBrk="0" hangingPunct="1">
      <a:defRPr sz="1109" kern="1200">
        <a:solidFill>
          <a:schemeClr val="tx1"/>
        </a:solidFill>
        <a:latin typeface="+mn-lt"/>
        <a:ea typeface="+mn-ea"/>
        <a:cs typeface="+mn-cs"/>
      </a:defRPr>
    </a:lvl2pPr>
    <a:lvl3pPr marL="563087" algn="l" defTabSz="563087" rtl="0" eaLnBrk="1" latinLnBrk="0" hangingPunct="1">
      <a:defRPr sz="1109" kern="1200">
        <a:solidFill>
          <a:schemeClr val="tx1"/>
        </a:solidFill>
        <a:latin typeface="+mn-lt"/>
        <a:ea typeface="+mn-ea"/>
        <a:cs typeface="+mn-cs"/>
      </a:defRPr>
    </a:lvl3pPr>
    <a:lvl4pPr marL="844630" algn="l" defTabSz="563087" rtl="0" eaLnBrk="1" latinLnBrk="0" hangingPunct="1">
      <a:defRPr sz="1109" kern="1200">
        <a:solidFill>
          <a:schemeClr val="tx1"/>
        </a:solidFill>
        <a:latin typeface="+mn-lt"/>
        <a:ea typeface="+mn-ea"/>
        <a:cs typeface="+mn-cs"/>
      </a:defRPr>
    </a:lvl4pPr>
    <a:lvl5pPr marL="1126174" algn="l" defTabSz="563087" rtl="0" eaLnBrk="1" latinLnBrk="0" hangingPunct="1">
      <a:defRPr sz="1109" kern="1200">
        <a:solidFill>
          <a:schemeClr val="tx1"/>
        </a:solidFill>
        <a:latin typeface="+mn-lt"/>
        <a:ea typeface="+mn-ea"/>
        <a:cs typeface="+mn-cs"/>
      </a:defRPr>
    </a:lvl5pPr>
    <a:lvl6pPr marL="1407717" algn="l" defTabSz="563087" rtl="0" eaLnBrk="1" latinLnBrk="0" hangingPunct="1">
      <a:defRPr sz="1109" kern="1200">
        <a:solidFill>
          <a:schemeClr val="tx1"/>
        </a:solidFill>
        <a:latin typeface="+mn-lt"/>
        <a:ea typeface="+mn-ea"/>
        <a:cs typeface="+mn-cs"/>
      </a:defRPr>
    </a:lvl6pPr>
    <a:lvl7pPr marL="1689259" algn="l" defTabSz="563087" rtl="0" eaLnBrk="1" latinLnBrk="0" hangingPunct="1">
      <a:defRPr sz="1109" kern="1200">
        <a:solidFill>
          <a:schemeClr val="tx1"/>
        </a:solidFill>
        <a:latin typeface="+mn-lt"/>
        <a:ea typeface="+mn-ea"/>
        <a:cs typeface="+mn-cs"/>
      </a:defRPr>
    </a:lvl7pPr>
    <a:lvl8pPr marL="1970801" algn="l" defTabSz="563087" rtl="0" eaLnBrk="1" latinLnBrk="0" hangingPunct="1">
      <a:defRPr sz="1109" kern="1200">
        <a:solidFill>
          <a:schemeClr val="tx1"/>
        </a:solidFill>
        <a:latin typeface="+mn-lt"/>
        <a:ea typeface="+mn-ea"/>
        <a:cs typeface="+mn-cs"/>
      </a:defRPr>
    </a:lvl8pPr>
    <a:lvl9pPr marL="2252347" algn="l" defTabSz="563087" rtl="0" eaLnBrk="1" latinLnBrk="0" hangingPunct="1">
      <a:defRPr sz="1109"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746" userDrawn="1">
          <p15:clr>
            <a:srgbClr val="A4A3A4"/>
          </p15:clr>
        </p15:guide>
        <p15:guide id="2" pos="771"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F0F0"/>
    <a:srgbClr val="57534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809" autoAdjust="0"/>
    <p:restoredTop sz="94660"/>
  </p:normalViewPr>
  <p:slideViewPr>
    <p:cSldViewPr>
      <p:cViewPr varScale="1">
        <p:scale>
          <a:sx n="61" d="100"/>
          <a:sy n="61" d="100"/>
        </p:scale>
        <p:origin x="1878" y="72"/>
      </p:cViewPr>
      <p:guideLst>
        <p:guide orient="horz" pos="2746"/>
        <p:guide pos="771"/>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notesMaster" Target="notesMasters/notesMaster1.xml"/><Relationship Id="rId5" Type="http://schemas.openxmlformats.org/officeDocument/2006/relationships/slide" Target="slides/slide4.xml"/><Relationship Id="rId1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3078060" cy="470053"/>
          </a:xfrm>
          <a:prstGeom prst="rect">
            <a:avLst/>
          </a:prstGeom>
        </p:spPr>
        <p:txBody>
          <a:bodyPr vert="horz" lIns="91440" tIns="45720" rIns="91440" bIns="45720" rtlCol="0"/>
          <a:lstStyle>
            <a:lvl1pPr algn="l">
              <a:defRPr sz="1200"/>
            </a:lvl1pPr>
          </a:lstStyle>
          <a:p>
            <a:endParaRPr lang="es-CL"/>
          </a:p>
        </p:txBody>
      </p:sp>
      <p:sp>
        <p:nvSpPr>
          <p:cNvPr id="3" name="Marcador de fecha 2"/>
          <p:cNvSpPr>
            <a:spLocks noGrp="1"/>
          </p:cNvSpPr>
          <p:nvPr>
            <p:ph type="dt" idx="1"/>
          </p:nvPr>
        </p:nvSpPr>
        <p:spPr>
          <a:xfrm>
            <a:off x="4023215" y="0"/>
            <a:ext cx="3078060" cy="470053"/>
          </a:xfrm>
          <a:prstGeom prst="rect">
            <a:avLst/>
          </a:prstGeom>
        </p:spPr>
        <p:txBody>
          <a:bodyPr vert="horz" lIns="91440" tIns="45720" rIns="91440" bIns="45720" rtlCol="0"/>
          <a:lstStyle>
            <a:lvl1pPr algn="r">
              <a:defRPr sz="1200"/>
            </a:lvl1pPr>
          </a:lstStyle>
          <a:p>
            <a:fld id="{F8BB3F5C-9A62-490F-A638-A60BD4C209BF}" type="datetimeFigureOut">
              <a:rPr lang="es-CL" smtClean="0"/>
              <a:t>28-11-2024</a:t>
            </a:fld>
            <a:endParaRPr lang="es-CL"/>
          </a:p>
        </p:txBody>
      </p:sp>
      <p:sp>
        <p:nvSpPr>
          <p:cNvPr id="4" name="Marcador de imagen de diapositiva 3"/>
          <p:cNvSpPr>
            <a:spLocks noGrp="1" noRot="1" noChangeAspect="1"/>
          </p:cNvSpPr>
          <p:nvPr>
            <p:ph type="sldImg" idx="2"/>
          </p:nvPr>
        </p:nvSpPr>
        <p:spPr>
          <a:xfrm>
            <a:off x="2779713" y="1173163"/>
            <a:ext cx="1543050" cy="3168650"/>
          </a:xfrm>
          <a:prstGeom prst="rect">
            <a:avLst/>
          </a:prstGeom>
          <a:noFill/>
          <a:ln w="12700">
            <a:solidFill>
              <a:prstClr val="black"/>
            </a:solidFill>
          </a:ln>
        </p:spPr>
        <p:txBody>
          <a:bodyPr vert="horz" lIns="91440" tIns="45720" rIns="91440" bIns="45720" rtlCol="0" anchor="ctr"/>
          <a:lstStyle/>
          <a:p>
            <a:endParaRPr lang="es-CL"/>
          </a:p>
        </p:txBody>
      </p:sp>
      <p:sp>
        <p:nvSpPr>
          <p:cNvPr id="5" name="Marcador de notas 4"/>
          <p:cNvSpPr>
            <a:spLocks noGrp="1"/>
          </p:cNvSpPr>
          <p:nvPr>
            <p:ph type="body" sz="quarter" idx="3"/>
          </p:nvPr>
        </p:nvSpPr>
        <p:spPr>
          <a:xfrm>
            <a:off x="709767" y="4517969"/>
            <a:ext cx="5682941" cy="3697473"/>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6" name="Marcador de pie de página 5"/>
          <p:cNvSpPr>
            <a:spLocks noGrp="1"/>
          </p:cNvSpPr>
          <p:nvPr>
            <p:ph type="ftr" sz="quarter" idx="4"/>
          </p:nvPr>
        </p:nvSpPr>
        <p:spPr>
          <a:xfrm>
            <a:off x="0" y="8918422"/>
            <a:ext cx="3078060" cy="470053"/>
          </a:xfrm>
          <a:prstGeom prst="rect">
            <a:avLst/>
          </a:prstGeom>
        </p:spPr>
        <p:txBody>
          <a:bodyPr vert="horz" lIns="91440" tIns="45720" rIns="91440" bIns="45720" rtlCol="0" anchor="b"/>
          <a:lstStyle>
            <a:lvl1pPr algn="l">
              <a:defRPr sz="1200"/>
            </a:lvl1pPr>
          </a:lstStyle>
          <a:p>
            <a:endParaRPr lang="es-CL"/>
          </a:p>
        </p:txBody>
      </p:sp>
      <p:sp>
        <p:nvSpPr>
          <p:cNvPr id="7" name="Marcador de número de diapositiva 6"/>
          <p:cNvSpPr>
            <a:spLocks noGrp="1"/>
          </p:cNvSpPr>
          <p:nvPr>
            <p:ph type="sldNum" sz="quarter" idx="5"/>
          </p:nvPr>
        </p:nvSpPr>
        <p:spPr>
          <a:xfrm>
            <a:off x="4023215" y="8918422"/>
            <a:ext cx="3078060" cy="470053"/>
          </a:xfrm>
          <a:prstGeom prst="rect">
            <a:avLst/>
          </a:prstGeom>
        </p:spPr>
        <p:txBody>
          <a:bodyPr vert="horz" lIns="91440" tIns="45720" rIns="91440" bIns="45720" rtlCol="0" anchor="b"/>
          <a:lstStyle>
            <a:lvl1pPr algn="r">
              <a:defRPr sz="1200"/>
            </a:lvl1pPr>
          </a:lstStyle>
          <a:p>
            <a:fld id="{72F14CF0-6C17-48E1-B31D-582BE3FD82C3}" type="slidenum">
              <a:rPr lang="es-CL" smtClean="0"/>
              <a:t>‹Nº›</a:t>
            </a:fld>
            <a:endParaRPr lang="es-CL"/>
          </a:p>
        </p:txBody>
      </p:sp>
    </p:spTree>
    <p:extLst>
      <p:ext uri="{BB962C8B-B14F-4D97-AF65-F5344CB8AC3E}">
        <p14:creationId xmlns:p14="http://schemas.microsoft.com/office/powerpoint/2010/main" val="801194311"/>
      </p:ext>
    </p:extLst>
  </p:cSld>
  <p:clrMap bg1="lt1" tx1="dk1" bg2="lt2" tx2="dk2" accent1="accent1" accent2="accent2" accent3="accent3" accent4="accent4" accent5="accent5" accent6="accent6" hlink="hlink" folHlink="folHlink"/>
  <p:notesStyle>
    <a:lvl1pPr marL="0" algn="l" defTabSz="563087" rtl="0" eaLnBrk="1" latinLnBrk="0" hangingPunct="1">
      <a:defRPr sz="739" kern="1200">
        <a:solidFill>
          <a:schemeClr val="tx1"/>
        </a:solidFill>
        <a:latin typeface="+mn-lt"/>
        <a:ea typeface="+mn-ea"/>
        <a:cs typeface="+mn-cs"/>
      </a:defRPr>
    </a:lvl1pPr>
    <a:lvl2pPr marL="281543" algn="l" defTabSz="563087" rtl="0" eaLnBrk="1" latinLnBrk="0" hangingPunct="1">
      <a:defRPr sz="739" kern="1200">
        <a:solidFill>
          <a:schemeClr val="tx1"/>
        </a:solidFill>
        <a:latin typeface="+mn-lt"/>
        <a:ea typeface="+mn-ea"/>
        <a:cs typeface="+mn-cs"/>
      </a:defRPr>
    </a:lvl2pPr>
    <a:lvl3pPr marL="563087" algn="l" defTabSz="563087" rtl="0" eaLnBrk="1" latinLnBrk="0" hangingPunct="1">
      <a:defRPr sz="739" kern="1200">
        <a:solidFill>
          <a:schemeClr val="tx1"/>
        </a:solidFill>
        <a:latin typeface="+mn-lt"/>
        <a:ea typeface="+mn-ea"/>
        <a:cs typeface="+mn-cs"/>
      </a:defRPr>
    </a:lvl3pPr>
    <a:lvl4pPr marL="844630" algn="l" defTabSz="563087" rtl="0" eaLnBrk="1" latinLnBrk="0" hangingPunct="1">
      <a:defRPr sz="739" kern="1200">
        <a:solidFill>
          <a:schemeClr val="tx1"/>
        </a:solidFill>
        <a:latin typeface="+mn-lt"/>
        <a:ea typeface="+mn-ea"/>
        <a:cs typeface="+mn-cs"/>
      </a:defRPr>
    </a:lvl4pPr>
    <a:lvl5pPr marL="1126174" algn="l" defTabSz="563087" rtl="0" eaLnBrk="1" latinLnBrk="0" hangingPunct="1">
      <a:defRPr sz="739" kern="1200">
        <a:solidFill>
          <a:schemeClr val="tx1"/>
        </a:solidFill>
        <a:latin typeface="+mn-lt"/>
        <a:ea typeface="+mn-ea"/>
        <a:cs typeface="+mn-cs"/>
      </a:defRPr>
    </a:lvl5pPr>
    <a:lvl6pPr marL="1407717" algn="l" defTabSz="563087" rtl="0" eaLnBrk="1" latinLnBrk="0" hangingPunct="1">
      <a:defRPr sz="739" kern="1200">
        <a:solidFill>
          <a:schemeClr val="tx1"/>
        </a:solidFill>
        <a:latin typeface="+mn-lt"/>
        <a:ea typeface="+mn-ea"/>
        <a:cs typeface="+mn-cs"/>
      </a:defRPr>
    </a:lvl6pPr>
    <a:lvl7pPr marL="1689259" algn="l" defTabSz="563087" rtl="0" eaLnBrk="1" latinLnBrk="0" hangingPunct="1">
      <a:defRPr sz="739" kern="1200">
        <a:solidFill>
          <a:schemeClr val="tx1"/>
        </a:solidFill>
        <a:latin typeface="+mn-lt"/>
        <a:ea typeface="+mn-ea"/>
        <a:cs typeface="+mn-cs"/>
      </a:defRPr>
    </a:lvl7pPr>
    <a:lvl8pPr marL="1970801" algn="l" defTabSz="563087" rtl="0" eaLnBrk="1" latinLnBrk="0" hangingPunct="1">
      <a:defRPr sz="739" kern="1200">
        <a:solidFill>
          <a:schemeClr val="tx1"/>
        </a:solidFill>
        <a:latin typeface="+mn-lt"/>
        <a:ea typeface="+mn-ea"/>
        <a:cs typeface="+mn-cs"/>
      </a:defRPr>
    </a:lvl8pPr>
    <a:lvl9pPr marL="2252347" algn="l" defTabSz="563087" rtl="0" eaLnBrk="1" latinLnBrk="0" hangingPunct="1">
      <a:defRPr sz="739"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2779713" y="1173163"/>
            <a:ext cx="1543050" cy="3168650"/>
          </a:xfrm>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72F14CF0-6C17-48E1-B31D-582BE3FD82C3}" type="slidenum">
              <a:rPr lang="es-CL" smtClean="0"/>
              <a:t>1</a:t>
            </a:fld>
            <a:endParaRPr lang="es-CL"/>
          </a:p>
        </p:txBody>
      </p:sp>
    </p:spTree>
    <p:extLst>
      <p:ext uri="{BB962C8B-B14F-4D97-AF65-F5344CB8AC3E}">
        <p14:creationId xmlns:p14="http://schemas.microsoft.com/office/powerpoint/2010/main" val="5711706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42AFFA-B756-4859-3BF7-86711F0040DA}"/>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723D8E3B-2E38-F0D7-2A69-23DDA5D54AD6}"/>
              </a:ext>
            </a:extLst>
          </p:cNvPr>
          <p:cNvSpPr>
            <a:spLocks noGrp="1" noRot="1" noChangeAspect="1"/>
          </p:cNvSpPr>
          <p:nvPr>
            <p:ph type="sldImg"/>
          </p:nvPr>
        </p:nvSpPr>
        <p:spPr>
          <a:xfrm>
            <a:off x="2779713" y="1173163"/>
            <a:ext cx="1543050" cy="3168650"/>
          </a:xfrm>
        </p:spPr>
      </p:sp>
      <p:sp>
        <p:nvSpPr>
          <p:cNvPr id="3" name="Marcador de notas 2">
            <a:extLst>
              <a:ext uri="{FF2B5EF4-FFF2-40B4-BE49-F238E27FC236}">
                <a16:creationId xmlns:a16="http://schemas.microsoft.com/office/drawing/2014/main" id="{26DF5800-F3F5-1536-543D-9B31C8A7EA8E}"/>
              </a:ext>
            </a:extLst>
          </p:cNvPr>
          <p:cNvSpPr>
            <a:spLocks noGrp="1"/>
          </p:cNvSpPr>
          <p:nvPr>
            <p:ph type="body" idx="1"/>
          </p:nvPr>
        </p:nvSpPr>
        <p:spPr/>
        <p:txBody>
          <a:bodyPr/>
          <a:lstStyle/>
          <a:p>
            <a:endParaRPr lang="es-CL" dirty="0"/>
          </a:p>
        </p:txBody>
      </p:sp>
      <p:sp>
        <p:nvSpPr>
          <p:cNvPr id="4" name="Marcador de número de diapositiva 3">
            <a:extLst>
              <a:ext uri="{FF2B5EF4-FFF2-40B4-BE49-F238E27FC236}">
                <a16:creationId xmlns:a16="http://schemas.microsoft.com/office/drawing/2014/main" id="{B7EAD5D3-C30E-6ABE-6157-68432E825467}"/>
              </a:ext>
            </a:extLst>
          </p:cNvPr>
          <p:cNvSpPr>
            <a:spLocks noGrp="1"/>
          </p:cNvSpPr>
          <p:nvPr>
            <p:ph type="sldNum" sz="quarter" idx="5"/>
          </p:nvPr>
        </p:nvSpPr>
        <p:spPr/>
        <p:txBody>
          <a:bodyPr/>
          <a:lstStyle/>
          <a:p>
            <a:fld id="{72F14CF0-6C17-48E1-B31D-582BE3FD82C3}" type="slidenum">
              <a:rPr lang="es-CL" smtClean="0"/>
              <a:t>4</a:t>
            </a:fld>
            <a:endParaRPr lang="es-CL"/>
          </a:p>
        </p:txBody>
      </p:sp>
    </p:spTree>
    <p:extLst>
      <p:ext uri="{BB962C8B-B14F-4D97-AF65-F5344CB8AC3E}">
        <p14:creationId xmlns:p14="http://schemas.microsoft.com/office/powerpoint/2010/main" val="29356986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270037" y="2287892"/>
            <a:ext cx="3060383" cy="276999"/>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540070" y="4132964"/>
            <a:ext cx="2520315"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11/28/2024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11/28/2024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sz="half" idx="2"/>
          </p:nvPr>
        </p:nvSpPr>
        <p:spPr>
          <a:xfrm>
            <a:off x="180023" y="1697469"/>
            <a:ext cx="1566196"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1854232" y="1697469"/>
            <a:ext cx="1566196"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11/28/2024</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11/28/2024</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11/28/2024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180025" y="295215"/>
            <a:ext cx="3240405" cy="276999"/>
          </a:xfrm>
          <a:prstGeom prst="rect">
            <a:avLst/>
          </a:prstGeom>
        </p:spPr>
        <p:txBody>
          <a:bodyPr wrap="square" lIns="0" tIns="0" rIns="0" bIns="0">
            <a:spAutoFit/>
          </a:bodyPr>
          <a:lstStyle>
            <a:lvl1pPr>
              <a:defRPr/>
            </a:lvl1pPr>
          </a:lstStyle>
          <a:p>
            <a:endParaRPr/>
          </a:p>
        </p:txBody>
      </p:sp>
      <p:sp>
        <p:nvSpPr>
          <p:cNvPr id="3" name="Holder 3"/>
          <p:cNvSpPr>
            <a:spLocks noGrp="1"/>
          </p:cNvSpPr>
          <p:nvPr>
            <p:ph type="body" idx="1"/>
          </p:nvPr>
        </p:nvSpPr>
        <p:spPr>
          <a:xfrm>
            <a:off x="180025" y="1697469"/>
            <a:ext cx="3240405"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1224153" y="6863670"/>
            <a:ext cx="1152144" cy="170688"/>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180022" y="6863670"/>
            <a:ext cx="828104" cy="170688"/>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11/28/2024</a:t>
            </a:fld>
            <a:endParaRPr lang="en-US"/>
          </a:p>
        </p:txBody>
      </p:sp>
      <p:sp>
        <p:nvSpPr>
          <p:cNvPr id="6" name="Holder 6"/>
          <p:cNvSpPr>
            <a:spLocks noGrp="1"/>
          </p:cNvSpPr>
          <p:nvPr>
            <p:ph type="sldNum" sz="quarter" idx="7"/>
          </p:nvPr>
        </p:nvSpPr>
        <p:spPr>
          <a:xfrm>
            <a:off x="2592324" y="6863670"/>
            <a:ext cx="828104" cy="170688"/>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‹Nº›</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59">
        <a:defRPr>
          <a:latin typeface="+mn-lt"/>
          <a:ea typeface="+mn-ea"/>
          <a:cs typeface="+mn-cs"/>
        </a:defRPr>
      </a:lvl2pPr>
      <a:lvl3pPr marL="914518">
        <a:defRPr>
          <a:latin typeface="+mn-lt"/>
          <a:ea typeface="+mn-ea"/>
          <a:cs typeface="+mn-cs"/>
        </a:defRPr>
      </a:lvl3pPr>
      <a:lvl4pPr marL="1371777">
        <a:defRPr>
          <a:latin typeface="+mn-lt"/>
          <a:ea typeface="+mn-ea"/>
          <a:cs typeface="+mn-cs"/>
        </a:defRPr>
      </a:lvl4pPr>
      <a:lvl5pPr marL="1829036">
        <a:defRPr>
          <a:latin typeface="+mn-lt"/>
          <a:ea typeface="+mn-ea"/>
          <a:cs typeface="+mn-cs"/>
        </a:defRPr>
      </a:lvl5pPr>
      <a:lvl6pPr marL="2286298">
        <a:defRPr>
          <a:latin typeface="+mn-lt"/>
          <a:ea typeface="+mn-ea"/>
          <a:cs typeface="+mn-cs"/>
        </a:defRPr>
      </a:lvl6pPr>
      <a:lvl7pPr marL="2743557">
        <a:defRPr>
          <a:latin typeface="+mn-lt"/>
          <a:ea typeface="+mn-ea"/>
          <a:cs typeface="+mn-cs"/>
        </a:defRPr>
      </a:lvl7pPr>
      <a:lvl8pPr marL="3200816">
        <a:defRPr>
          <a:latin typeface="+mn-lt"/>
          <a:ea typeface="+mn-ea"/>
          <a:cs typeface="+mn-cs"/>
        </a:defRPr>
      </a:lvl8pPr>
      <a:lvl9pPr marL="3658075">
        <a:defRPr>
          <a:latin typeface="+mn-lt"/>
          <a:ea typeface="+mn-ea"/>
          <a:cs typeface="+mn-cs"/>
        </a:defRPr>
      </a:lvl9pPr>
    </p:bodyStyle>
    <p:otherStyle>
      <a:lvl1pPr marL="0">
        <a:defRPr>
          <a:latin typeface="+mn-lt"/>
          <a:ea typeface="+mn-ea"/>
          <a:cs typeface="+mn-cs"/>
        </a:defRPr>
      </a:lvl1pPr>
      <a:lvl2pPr marL="457259">
        <a:defRPr>
          <a:latin typeface="+mn-lt"/>
          <a:ea typeface="+mn-ea"/>
          <a:cs typeface="+mn-cs"/>
        </a:defRPr>
      </a:lvl2pPr>
      <a:lvl3pPr marL="914518">
        <a:defRPr>
          <a:latin typeface="+mn-lt"/>
          <a:ea typeface="+mn-ea"/>
          <a:cs typeface="+mn-cs"/>
        </a:defRPr>
      </a:lvl3pPr>
      <a:lvl4pPr marL="1371777">
        <a:defRPr>
          <a:latin typeface="+mn-lt"/>
          <a:ea typeface="+mn-ea"/>
          <a:cs typeface="+mn-cs"/>
        </a:defRPr>
      </a:lvl4pPr>
      <a:lvl5pPr marL="1829036">
        <a:defRPr>
          <a:latin typeface="+mn-lt"/>
          <a:ea typeface="+mn-ea"/>
          <a:cs typeface="+mn-cs"/>
        </a:defRPr>
      </a:lvl5pPr>
      <a:lvl6pPr marL="2286298">
        <a:defRPr>
          <a:latin typeface="+mn-lt"/>
          <a:ea typeface="+mn-ea"/>
          <a:cs typeface="+mn-cs"/>
        </a:defRPr>
      </a:lvl6pPr>
      <a:lvl7pPr marL="2743557">
        <a:defRPr>
          <a:latin typeface="+mn-lt"/>
          <a:ea typeface="+mn-ea"/>
          <a:cs typeface="+mn-cs"/>
        </a:defRPr>
      </a:lvl7pPr>
      <a:lvl8pPr marL="3200816">
        <a:defRPr>
          <a:latin typeface="+mn-lt"/>
          <a:ea typeface="+mn-ea"/>
          <a:cs typeface="+mn-cs"/>
        </a:defRPr>
      </a:lvl8pPr>
      <a:lvl9pPr marL="3658075">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jp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jpeg"/><Relationship Id="rId2" Type="http://schemas.openxmlformats.org/officeDocument/2006/relationships/image" Target="../media/image11.png"/><Relationship Id="rId1" Type="http://schemas.openxmlformats.org/officeDocument/2006/relationships/slideLayout" Target="../slideLayouts/slideLayout5.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5.xml"/><Relationship Id="rId6" Type="http://schemas.openxmlformats.org/officeDocument/2006/relationships/image" Target="../media/image19.png"/><Relationship Id="rId5" Type="http://schemas.openxmlformats.org/officeDocument/2006/relationships/image" Target="../media/image18.jpeg"/><Relationship Id="rId4" Type="http://schemas.openxmlformats.org/officeDocument/2006/relationships/image" Target="../media/image17.jpeg"/></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hyperlink" Target="http://www.museoesmeralda.cl/" TargetMode="External"/><Relationship Id="rId5" Type="http://schemas.openxmlformats.org/officeDocument/2006/relationships/image" Target="../media/image22.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object 8"/>
          <p:cNvPicPr/>
          <p:nvPr/>
        </p:nvPicPr>
        <p:blipFill>
          <a:blip r:embed="rId3" cstate="print"/>
          <a:stretch>
            <a:fillRect/>
          </a:stretch>
        </p:blipFill>
        <p:spPr>
          <a:xfrm>
            <a:off x="2078092" y="-13509"/>
            <a:ext cx="1510525" cy="7407306"/>
          </a:xfrm>
          <a:prstGeom prst="rect">
            <a:avLst/>
          </a:prstGeom>
        </p:spPr>
      </p:pic>
      <p:sp>
        <p:nvSpPr>
          <p:cNvPr id="10" name="object 10"/>
          <p:cNvSpPr/>
          <p:nvPr/>
        </p:nvSpPr>
        <p:spPr>
          <a:xfrm>
            <a:off x="2794324" y="758699"/>
            <a:ext cx="92076" cy="1717040"/>
          </a:xfrm>
          <a:custGeom>
            <a:avLst/>
            <a:gdLst/>
            <a:ahLst/>
            <a:cxnLst/>
            <a:rect l="l" t="t" r="r" b="b"/>
            <a:pathLst>
              <a:path w="92075" h="1717039">
                <a:moveTo>
                  <a:pt x="91897" y="0"/>
                </a:moveTo>
                <a:lnTo>
                  <a:pt x="84315" y="0"/>
                </a:lnTo>
                <a:lnTo>
                  <a:pt x="0" y="1716506"/>
                </a:lnTo>
                <a:lnTo>
                  <a:pt x="44919" y="1716506"/>
                </a:lnTo>
                <a:lnTo>
                  <a:pt x="91897" y="0"/>
                </a:lnTo>
                <a:close/>
              </a:path>
            </a:pathLst>
          </a:custGeom>
          <a:solidFill>
            <a:srgbClr val="1E2B50">
              <a:alpha val="9999"/>
            </a:srgbClr>
          </a:solidFill>
        </p:spPr>
        <p:txBody>
          <a:bodyPr wrap="square" lIns="0" tIns="0" rIns="0" bIns="0" rtlCol="0"/>
          <a:lstStyle/>
          <a:p>
            <a:endParaRPr/>
          </a:p>
        </p:txBody>
      </p:sp>
      <p:sp>
        <p:nvSpPr>
          <p:cNvPr id="11" name="object 11"/>
          <p:cNvSpPr/>
          <p:nvPr/>
        </p:nvSpPr>
        <p:spPr>
          <a:xfrm>
            <a:off x="2561400" y="1365729"/>
            <a:ext cx="95885" cy="1187449"/>
          </a:xfrm>
          <a:custGeom>
            <a:avLst/>
            <a:gdLst/>
            <a:ahLst/>
            <a:cxnLst/>
            <a:rect l="l" t="t" r="r" b="b"/>
            <a:pathLst>
              <a:path w="95885" h="1187450">
                <a:moveTo>
                  <a:pt x="95834" y="0"/>
                </a:moveTo>
                <a:lnTo>
                  <a:pt x="89954" y="6743"/>
                </a:lnTo>
                <a:lnTo>
                  <a:pt x="0" y="1187297"/>
                </a:lnTo>
                <a:lnTo>
                  <a:pt x="44958" y="1187297"/>
                </a:lnTo>
                <a:lnTo>
                  <a:pt x="95834" y="0"/>
                </a:lnTo>
                <a:close/>
              </a:path>
            </a:pathLst>
          </a:custGeom>
          <a:solidFill>
            <a:srgbClr val="1E2B50">
              <a:alpha val="9999"/>
            </a:srgbClr>
          </a:solidFill>
        </p:spPr>
        <p:txBody>
          <a:bodyPr wrap="square" lIns="0" tIns="0" rIns="0" bIns="0" rtlCol="0"/>
          <a:lstStyle/>
          <a:p>
            <a:endParaRPr/>
          </a:p>
        </p:txBody>
      </p:sp>
      <p:grpSp>
        <p:nvGrpSpPr>
          <p:cNvPr id="20" name="object 20"/>
          <p:cNvGrpSpPr/>
          <p:nvPr/>
        </p:nvGrpSpPr>
        <p:grpSpPr>
          <a:xfrm>
            <a:off x="82432" y="2338247"/>
            <a:ext cx="3431239" cy="2181534"/>
            <a:chOff x="5400179" y="2732977"/>
            <a:chExt cx="4067936" cy="2425622"/>
          </a:xfrm>
        </p:grpSpPr>
        <p:pic>
          <p:nvPicPr>
            <p:cNvPr id="21" name="object 21"/>
            <p:cNvPicPr/>
            <p:nvPr/>
          </p:nvPicPr>
          <p:blipFill>
            <a:blip r:embed="rId4" cstate="print"/>
            <a:stretch>
              <a:fillRect/>
            </a:stretch>
          </p:blipFill>
          <p:spPr>
            <a:xfrm>
              <a:off x="5400179" y="2732977"/>
              <a:ext cx="4067936" cy="2425622"/>
            </a:xfrm>
            <a:prstGeom prst="rect">
              <a:avLst/>
            </a:prstGeom>
          </p:spPr>
        </p:pic>
        <p:sp>
          <p:nvSpPr>
            <p:cNvPr id="22" name="object 22"/>
            <p:cNvSpPr/>
            <p:nvPr/>
          </p:nvSpPr>
          <p:spPr>
            <a:xfrm>
              <a:off x="5448376" y="2804362"/>
              <a:ext cx="3971925" cy="2283460"/>
            </a:xfrm>
            <a:custGeom>
              <a:avLst/>
              <a:gdLst/>
              <a:ahLst/>
              <a:cxnLst/>
              <a:rect l="l" t="t" r="r" b="b"/>
              <a:pathLst>
                <a:path w="3971925" h="2283460">
                  <a:moveTo>
                    <a:pt x="3971556" y="0"/>
                  </a:moveTo>
                  <a:lnTo>
                    <a:pt x="0" y="0"/>
                  </a:lnTo>
                  <a:lnTo>
                    <a:pt x="0" y="2282837"/>
                  </a:lnTo>
                  <a:lnTo>
                    <a:pt x="3971556" y="2282837"/>
                  </a:lnTo>
                  <a:lnTo>
                    <a:pt x="3971556" y="0"/>
                  </a:lnTo>
                  <a:close/>
                </a:path>
              </a:pathLst>
            </a:custGeom>
            <a:solidFill>
              <a:srgbClr val="FFFFFF"/>
            </a:solidFill>
          </p:spPr>
          <p:txBody>
            <a:bodyPr wrap="square" lIns="0" tIns="0" rIns="0" bIns="0" rtlCol="0"/>
            <a:lstStyle/>
            <a:p>
              <a:endParaRPr/>
            </a:p>
          </p:txBody>
        </p:sp>
      </p:grpSp>
      <p:pic>
        <p:nvPicPr>
          <p:cNvPr id="24" name="object 24"/>
          <p:cNvPicPr/>
          <p:nvPr/>
        </p:nvPicPr>
        <p:blipFill>
          <a:blip r:embed="rId5" cstate="print"/>
          <a:stretch>
            <a:fillRect/>
          </a:stretch>
        </p:blipFill>
        <p:spPr>
          <a:xfrm>
            <a:off x="892078" y="6343348"/>
            <a:ext cx="487093" cy="487743"/>
          </a:xfrm>
          <a:prstGeom prst="rect">
            <a:avLst/>
          </a:prstGeom>
        </p:spPr>
      </p:pic>
      <p:sp>
        <p:nvSpPr>
          <p:cNvPr id="27" name="object 27"/>
          <p:cNvSpPr txBox="1"/>
          <p:nvPr/>
        </p:nvSpPr>
        <p:spPr>
          <a:xfrm>
            <a:off x="839665" y="1617219"/>
            <a:ext cx="1294249" cy="151324"/>
          </a:xfrm>
          <a:prstGeom prst="rect">
            <a:avLst/>
          </a:prstGeom>
        </p:spPr>
        <p:txBody>
          <a:bodyPr vert="horz" wrap="square" lIns="0" tIns="12701" rIns="0" bIns="0" rtlCol="0">
            <a:spAutoFit/>
          </a:bodyPr>
          <a:lstStyle/>
          <a:p>
            <a:pPr marL="12701">
              <a:spcBef>
                <a:spcPts val="101"/>
              </a:spcBef>
            </a:pPr>
            <a:r>
              <a:rPr sz="900" b="1" spc="6" dirty="0">
                <a:solidFill>
                  <a:schemeClr val="accent2">
                    <a:lumMod val="75000"/>
                  </a:schemeClr>
                </a:solidFill>
                <a:latin typeface="Georgia"/>
                <a:cs typeface="Georgia"/>
              </a:rPr>
              <a:t>I</a:t>
            </a:r>
            <a:r>
              <a:rPr sz="900" b="1" spc="-154" dirty="0">
                <a:solidFill>
                  <a:schemeClr val="accent2">
                    <a:lumMod val="75000"/>
                  </a:schemeClr>
                </a:solidFill>
                <a:latin typeface="Georgia"/>
                <a:cs typeface="Georgia"/>
              </a:rPr>
              <a:t> </a:t>
            </a:r>
            <a:r>
              <a:rPr sz="900" b="1" cap="small" spc="190" dirty="0">
                <a:solidFill>
                  <a:schemeClr val="accent2">
                    <a:lumMod val="75000"/>
                  </a:schemeClr>
                </a:solidFill>
                <a:latin typeface="Georgia"/>
                <a:cs typeface="Georgia"/>
              </a:rPr>
              <a:t>qui</a:t>
            </a:r>
            <a:r>
              <a:rPr lang="es-CL" sz="900" b="1" cap="small" spc="190" dirty="0">
                <a:solidFill>
                  <a:schemeClr val="accent2">
                    <a:lumMod val="75000"/>
                  </a:schemeClr>
                </a:solidFill>
                <a:latin typeface="Georgia"/>
                <a:cs typeface="Georgia"/>
              </a:rPr>
              <a:t>q</a:t>
            </a:r>
            <a:r>
              <a:rPr sz="900" b="1" cap="small" spc="190" dirty="0" err="1">
                <a:solidFill>
                  <a:schemeClr val="accent2">
                    <a:lumMod val="75000"/>
                  </a:schemeClr>
                </a:solidFill>
                <a:latin typeface="Georgia"/>
                <a:cs typeface="Georgia"/>
              </a:rPr>
              <a:t>ue</a:t>
            </a:r>
            <a:r>
              <a:rPr sz="900" b="1" spc="-81" dirty="0">
                <a:solidFill>
                  <a:schemeClr val="accent2">
                    <a:lumMod val="75000"/>
                  </a:schemeClr>
                </a:solidFill>
                <a:latin typeface="Georgia"/>
                <a:cs typeface="Georgia"/>
              </a:rPr>
              <a:t>,</a:t>
            </a:r>
            <a:r>
              <a:rPr sz="900" b="1" dirty="0">
                <a:solidFill>
                  <a:schemeClr val="accent2">
                    <a:lumMod val="75000"/>
                  </a:schemeClr>
                </a:solidFill>
                <a:latin typeface="Georgia"/>
                <a:cs typeface="Georgia"/>
              </a:rPr>
              <a:t> </a:t>
            </a:r>
            <a:r>
              <a:rPr sz="900" b="1" spc="-11" dirty="0">
                <a:solidFill>
                  <a:schemeClr val="accent2">
                    <a:lumMod val="75000"/>
                  </a:schemeClr>
                </a:solidFill>
                <a:latin typeface="Georgia"/>
                <a:cs typeface="Georgia"/>
              </a:rPr>
              <a:t> </a:t>
            </a:r>
            <a:r>
              <a:rPr sz="900" b="1" spc="174" dirty="0">
                <a:solidFill>
                  <a:schemeClr val="accent2">
                    <a:lumMod val="75000"/>
                  </a:schemeClr>
                </a:solidFill>
                <a:latin typeface="Georgia"/>
                <a:cs typeface="Georgia"/>
              </a:rPr>
              <a:t>C</a:t>
            </a:r>
            <a:r>
              <a:rPr sz="900" b="1" cap="small" spc="140" dirty="0">
                <a:solidFill>
                  <a:schemeClr val="accent2">
                    <a:lumMod val="75000"/>
                  </a:schemeClr>
                </a:solidFill>
                <a:latin typeface="Georgia"/>
                <a:cs typeface="Georgia"/>
              </a:rPr>
              <a:t>hil</a:t>
            </a:r>
            <a:r>
              <a:rPr sz="900" b="1" cap="small" spc="45" dirty="0">
                <a:solidFill>
                  <a:schemeClr val="accent2">
                    <a:lumMod val="75000"/>
                  </a:schemeClr>
                </a:solidFill>
                <a:latin typeface="Georgia"/>
                <a:cs typeface="Georgia"/>
              </a:rPr>
              <a:t>e</a:t>
            </a:r>
            <a:r>
              <a:rPr sz="900" b="1" cap="small" spc="-154" dirty="0">
                <a:solidFill>
                  <a:schemeClr val="accent2">
                    <a:lumMod val="75000"/>
                  </a:schemeClr>
                </a:solidFill>
                <a:latin typeface="Georgia"/>
                <a:cs typeface="Georgia"/>
              </a:rPr>
              <a:t> </a:t>
            </a:r>
            <a:endParaRPr sz="900" dirty="0">
              <a:solidFill>
                <a:schemeClr val="accent2">
                  <a:lumMod val="75000"/>
                </a:schemeClr>
              </a:solidFill>
              <a:latin typeface="Georgia"/>
              <a:cs typeface="Georgia"/>
            </a:endParaRPr>
          </a:p>
        </p:txBody>
      </p:sp>
      <p:pic>
        <p:nvPicPr>
          <p:cNvPr id="28" name="object 28"/>
          <p:cNvPicPr/>
          <p:nvPr/>
        </p:nvPicPr>
        <p:blipFill>
          <a:blip r:embed="rId6" cstate="print"/>
          <a:stretch>
            <a:fillRect/>
          </a:stretch>
        </p:blipFill>
        <p:spPr>
          <a:xfrm>
            <a:off x="2281850" y="5073728"/>
            <a:ext cx="1196950" cy="1173529"/>
          </a:xfrm>
          <a:prstGeom prst="rect">
            <a:avLst/>
          </a:prstGeom>
        </p:spPr>
      </p:pic>
      <p:sp>
        <p:nvSpPr>
          <p:cNvPr id="46" name="object 46"/>
          <p:cNvSpPr txBox="1"/>
          <p:nvPr/>
        </p:nvSpPr>
        <p:spPr>
          <a:xfrm>
            <a:off x="41595" y="6130820"/>
            <a:ext cx="2051839" cy="166713"/>
          </a:xfrm>
          <a:prstGeom prst="rect">
            <a:avLst/>
          </a:prstGeom>
        </p:spPr>
        <p:txBody>
          <a:bodyPr vert="horz" wrap="square" lIns="0" tIns="12701" rIns="0" bIns="0" rtlCol="0">
            <a:spAutoFit/>
          </a:bodyPr>
          <a:lstStyle/>
          <a:p>
            <a:pPr marL="12701">
              <a:spcBef>
                <a:spcPts val="101"/>
              </a:spcBef>
            </a:pPr>
            <a:r>
              <a:rPr sz="1000" i="1" dirty="0">
                <a:solidFill>
                  <a:srgbClr val="1D1D1B"/>
                </a:solidFill>
                <a:latin typeface="Times New Roman"/>
                <a:cs typeface="Times New Roman"/>
              </a:rPr>
              <a:t>Proyecto</a:t>
            </a:r>
            <a:r>
              <a:rPr sz="1000" i="1" spc="-25" dirty="0">
                <a:solidFill>
                  <a:srgbClr val="1D1D1B"/>
                </a:solidFill>
                <a:latin typeface="Times New Roman"/>
                <a:cs typeface="Times New Roman"/>
              </a:rPr>
              <a:t> </a:t>
            </a:r>
            <a:r>
              <a:rPr sz="1000" i="1" dirty="0">
                <a:solidFill>
                  <a:srgbClr val="1D1D1B"/>
                </a:solidFill>
                <a:latin typeface="Times New Roman"/>
                <a:cs typeface="Times New Roman"/>
              </a:rPr>
              <a:t>ejecutado</a:t>
            </a:r>
            <a:r>
              <a:rPr sz="1000" i="1" spc="-25" dirty="0">
                <a:solidFill>
                  <a:srgbClr val="1D1D1B"/>
                </a:solidFill>
                <a:latin typeface="Times New Roman"/>
                <a:cs typeface="Times New Roman"/>
              </a:rPr>
              <a:t> </a:t>
            </a:r>
            <a:r>
              <a:rPr sz="1000" i="1" dirty="0">
                <a:solidFill>
                  <a:srgbClr val="1D1D1B"/>
                </a:solidFill>
                <a:latin typeface="Times New Roman"/>
                <a:cs typeface="Times New Roman"/>
              </a:rPr>
              <a:t>y</a:t>
            </a:r>
            <a:r>
              <a:rPr sz="1000" i="1" spc="-20" dirty="0">
                <a:solidFill>
                  <a:srgbClr val="1D1D1B"/>
                </a:solidFill>
                <a:latin typeface="Times New Roman"/>
                <a:cs typeface="Times New Roman"/>
              </a:rPr>
              <a:t> </a:t>
            </a:r>
            <a:r>
              <a:rPr sz="1000" i="1" dirty="0">
                <a:solidFill>
                  <a:srgbClr val="1D1D1B"/>
                </a:solidFill>
                <a:latin typeface="Times New Roman"/>
                <a:cs typeface="Times New Roman"/>
              </a:rPr>
              <a:t>administrado</a:t>
            </a:r>
            <a:r>
              <a:rPr sz="1000" i="1" spc="-25" dirty="0">
                <a:solidFill>
                  <a:srgbClr val="1D1D1B"/>
                </a:solidFill>
                <a:latin typeface="Times New Roman"/>
                <a:cs typeface="Times New Roman"/>
              </a:rPr>
              <a:t> </a:t>
            </a:r>
            <a:r>
              <a:rPr sz="1000" i="1" dirty="0">
                <a:solidFill>
                  <a:srgbClr val="1D1D1B"/>
                </a:solidFill>
                <a:latin typeface="Times New Roman"/>
                <a:cs typeface="Times New Roman"/>
              </a:rPr>
              <a:t>por</a:t>
            </a:r>
            <a:endParaRPr sz="1000" dirty="0">
              <a:latin typeface="Times New Roman"/>
              <a:cs typeface="Times New Roman"/>
            </a:endParaRPr>
          </a:p>
        </p:txBody>
      </p:sp>
      <p:pic>
        <p:nvPicPr>
          <p:cNvPr id="51" name="Imagen 50" descr="Un barco en el agua&#10;&#10;Descripción generada automáticamente">
            <a:extLst>
              <a:ext uri="{FF2B5EF4-FFF2-40B4-BE49-F238E27FC236}">
                <a16:creationId xmlns:a16="http://schemas.microsoft.com/office/drawing/2014/main" id="{EB383802-C616-09F6-924D-F927C457745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1809" y="2486215"/>
            <a:ext cx="3296832" cy="1925060"/>
          </a:xfrm>
          <a:prstGeom prst="rect">
            <a:avLst/>
          </a:prstGeom>
          <a:effectLst>
            <a:softEdge rad="31750"/>
          </a:effectLst>
        </p:spPr>
      </p:pic>
      <p:pic>
        <p:nvPicPr>
          <p:cNvPr id="42" name="Imagen 41">
            <a:extLst>
              <a:ext uri="{FF2B5EF4-FFF2-40B4-BE49-F238E27FC236}">
                <a16:creationId xmlns:a16="http://schemas.microsoft.com/office/drawing/2014/main" id="{F4CB748D-CC6B-7967-0166-6DA72171A4BE}"/>
              </a:ext>
            </a:extLst>
          </p:cNvPr>
          <p:cNvPicPr>
            <a:picLocks noChangeAspect="1"/>
          </p:cNvPicPr>
          <p:nvPr/>
        </p:nvPicPr>
        <p:blipFill>
          <a:blip r:embed="rId8"/>
          <a:stretch>
            <a:fillRect/>
          </a:stretch>
        </p:blipFill>
        <p:spPr>
          <a:xfrm>
            <a:off x="693765" y="7007898"/>
            <a:ext cx="330609" cy="301118"/>
          </a:xfrm>
          <a:prstGeom prst="rect">
            <a:avLst/>
          </a:prstGeom>
        </p:spPr>
      </p:pic>
      <p:pic>
        <p:nvPicPr>
          <p:cNvPr id="50" name="Imagen 49">
            <a:extLst>
              <a:ext uri="{FF2B5EF4-FFF2-40B4-BE49-F238E27FC236}">
                <a16:creationId xmlns:a16="http://schemas.microsoft.com/office/drawing/2014/main" id="{A098A2E4-DAA7-8326-C570-060836B5D9A1}"/>
              </a:ext>
            </a:extLst>
          </p:cNvPr>
          <p:cNvPicPr>
            <a:picLocks noChangeAspect="1"/>
          </p:cNvPicPr>
          <p:nvPr/>
        </p:nvPicPr>
        <p:blipFill>
          <a:blip r:embed="rId9"/>
          <a:stretch>
            <a:fillRect/>
          </a:stretch>
        </p:blipFill>
        <p:spPr>
          <a:xfrm>
            <a:off x="1104930" y="6975341"/>
            <a:ext cx="366231" cy="366231"/>
          </a:xfrm>
          <a:prstGeom prst="rect">
            <a:avLst/>
          </a:prstGeom>
        </p:spPr>
      </p:pic>
      <p:pic>
        <p:nvPicPr>
          <p:cNvPr id="1026" name="Picture 2" descr="twitter-logo - Cineramageddon">
            <a:extLst>
              <a:ext uri="{FF2B5EF4-FFF2-40B4-BE49-F238E27FC236}">
                <a16:creationId xmlns:a16="http://schemas.microsoft.com/office/drawing/2014/main" id="{97C7E64D-3195-9919-8E74-9589425A9855}"/>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563466" y="7008809"/>
            <a:ext cx="274158" cy="306834"/>
          </a:xfrm>
          <a:prstGeom prst="rect">
            <a:avLst/>
          </a:prstGeom>
          <a:noFill/>
          <a:extLst>
            <a:ext uri="{909E8E84-426E-40DD-AFC4-6F175D3DCCD1}">
              <a14:hiddenFill xmlns:a14="http://schemas.microsoft.com/office/drawing/2010/main">
                <a:solidFill>
                  <a:srgbClr val="FFFFFF"/>
                </a:solidFill>
              </a14:hiddenFill>
            </a:ext>
          </a:extLst>
        </p:spPr>
      </p:pic>
      <p:sp>
        <p:nvSpPr>
          <p:cNvPr id="54" name="object 18">
            <a:extLst>
              <a:ext uri="{FF2B5EF4-FFF2-40B4-BE49-F238E27FC236}">
                <a16:creationId xmlns:a16="http://schemas.microsoft.com/office/drawing/2014/main" id="{DF0F4030-6633-8E85-BC89-7D0859149435}"/>
              </a:ext>
            </a:extLst>
          </p:cNvPr>
          <p:cNvSpPr txBox="1"/>
          <p:nvPr/>
        </p:nvSpPr>
        <p:spPr>
          <a:xfrm>
            <a:off x="91089" y="4633561"/>
            <a:ext cx="1367789" cy="335990"/>
          </a:xfrm>
          <a:prstGeom prst="rect">
            <a:avLst/>
          </a:prstGeom>
        </p:spPr>
        <p:txBody>
          <a:bodyPr vert="horz" wrap="square" lIns="0" tIns="12701" rIns="0" bIns="0" rtlCol="0">
            <a:spAutoFit/>
          </a:bodyPr>
          <a:lstStyle/>
          <a:p>
            <a:pPr marL="12701">
              <a:spcBef>
                <a:spcPts val="101"/>
              </a:spcBef>
            </a:pPr>
            <a:r>
              <a:rPr sz="2100" i="1" spc="249" dirty="0">
                <a:solidFill>
                  <a:schemeClr val="bg1">
                    <a:lumMod val="85000"/>
                  </a:schemeClr>
                </a:solidFill>
                <a:latin typeface="Lucida Calligraphy" panose="03010101010101010101" pitchFamily="66" charset="0"/>
                <a:cs typeface="Arial"/>
              </a:rPr>
              <a:t>Museo</a:t>
            </a:r>
            <a:endParaRPr sz="2100" dirty="0">
              <a:solidFill>
                <a:schemeClr val="bg1">
                  <a:lumMod val="85000"/>
                </a:schemeClr>
              </a:solidFill>
              <a:latin typeface="Lucida Calligraphy" panose="03010101010101010101" pitchFamily="66" charset="0"/>
              <a:cs typeface="Arial"/>
            </a:endParaRPr>
          </a:p>
        </p:txBody>
      </p:sp>
      <p:sp>
        <p:nvSpPr>
          <p:cNvPr id="55" name="object 19">
            <a:extLst>
              <a:ext uri="{FF2B5EF4-FFF2-40B4-BE49-F238E27FC236}">
                <a16:creationId xmlns:a16="http://schemas.microsoft.com/office/drawing/2014/main" id="{9F9BDB75-E5EA-79B4-059B-C31334CCBCEB}"/>
              </a:ext>
            </a:extLst>
          </p:cNvPr>
          <p:cNvSpPr txBox="1"/>
          <p:nvPr/>
        </p:nvSpPr>
        <p:spPr>
          <a:xfrm>
            <a:off x="399380" y="5015304"/>
            <a:ext cx="1742285" cy="335990"/>
          </a:xfrm>
          <a:prstGeom prst="rect">
            <a:avLst/>
          </a:prstGeom>
        </p:spPr>
        <p:txBody>
          <a:bodyPr vert="horz" wrap="square" lIns="0" tIns="12701" rIns="0" bIns="0" rtlCol="0">
            <a:spAutoFit/>
          </a:bodyPr>
          <a:lstStyle/>
          <a:p>
            <a:pPr marL="12701">
              <a:spcBef>
                <a:spcPts val="101"/>
              </a:spcBef>
            </a:pPr>
            <a:r>
              <a:rPr sz="2100" i="1" spc="249" dirty="0">
                <a:solidFill>
                  <a:schemeClr val="bg1">
                    <a:lumMod val="85000"/>
                  </a:schemeClr>
                </a:solidFill>
                <a:latin typeface="Lucida Calligraphy" panose="03010101010101010101" pitchFamily="66" charset="0"/>
                <a:cs typeface="Arial"/>
              </a:rPr>
              <a:t>Corbeta</a:t>
            </a:r>
            <a:endParaRPr sz="2100" i="1" dirty="0">
              <a:solidFill>
                <a:schemeClr val="bg1">
                  <a:lumMod val="85000"/>
                </a:schemeClr>
              </a:solidFill>
              <a:latin typeface="Lucida Calligraphy" panose="03010101010101010101" pitchFamily="66" charset="0"/>
              <a:cs typeface="Arial"/>
            </a:endParaRPr>
          </a:p>
        </p:txBody>
      </p:sp>
      <p:sp>
        <p:nvSpPr>
          <p:cNvPr id="56" name="object 20">
            <a:extLst>
              <a:ext uri="{FF2B5EF4-FFF2-40B4-BE49-F238E27FC236}">
                <a16:creationId xmlns:a16="http://schemas.microsoft.com/office/drawing/2014/main" id="{44F50EA2-FD40-BA7E-43E7-55B8D027BC99}"/>
              </a:ext>
            </a:extLst>
          </p:cNvPr>
          <p:cNvSpPr txBox="1"/>
          <p:nvPr/>
        </p:nvSpPr>
        <p:spPr>
          <a:xfrm>
            <a:off x="47834" y="5400567"/>
            <a:ext cx="2175579" cy="335990"/>
          </a:xfrm>
          <a:prstGeom prst="rect">
            <a:avLst/>
          </a:prstGeom>
        </p:spPr>
        <p:txBody>
          <a:bodyPr vert="horz" wrap="square" lIns="0" tIns="12701" rIns="0" bIns="0" rtlCol="0">
            <a:spAutoFit/>
          </a:bodyPr>
          <a:lstStyle/>
          <a:p>
            <a:pPr marL="12701">
              <a:spcBef>
                <a:spcPts val="101"/>
              </a:spcBef>
            </a:pPr>
            <a:r>
              <a:rPr sz="2100" i="1" spc="375" dirty="0">
                <a:solidFill>
                  <a:schemeClr val="bg1">
                    <a:lumMod val="85000"/>
                  </a:schemeClr>
                </a:solidFill>
                <a:latin typeface="Lucida Calligraphy" panose="03010101010101010101" pitchFamily="66" charset="0"/>
                <a:cs typeface="Arial"/>
              </a:rPr>
              <a:t>Esmeralda</a:t>
            </a:r>
            <a:endParaRPr sz="2100" dirty="0">
              <a:solidFill>
                <a:schemeClr val="bg1">
                  <a:lumMod val="85000"/>
                </a:schemeClr>
              </a:solidFill>
              <a:latin typeface="Lucida Calligraphy" panose="03010101010101010101" pitchFamily="66" charset="0"/>
              <a:cs typeface="Arial"/>
            </a:endParaRPr>
          </a:p>
        </p:txBody>
      </p:sp>
      <p:pic>
        <p:nvPicPr>
          <p:cNvPr id="3" name="Imagen 2" descr="Imagen que contiene Logotipo&#10;&#10;Descripción generada automáticamente">
            <a:extLst>
              <a:ext uri="{FF2B5EF4-FFF2-40B4-BE49-F238E27FC236}">
                <a16:creationId xmlns:a16="http://schemas.microsoft.com/office/drawing/2014/main" id="{DF40E316-D0E2-D0A7-26E5-783EA3CEA66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92270" y="261143"/>
            <a:ext cx="1750491" cy="1367247"/>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object 7"/>
          <p:cNvPicPr/>
          <p:nvPr/>
        </p:nvPicPr>
        <p:blipFill>
          <a:blip r:embed="rId2" cstate="print"/>
          <a:stretch>
            <a:fillRect/>
          </a:stretch>
        </p:blipFill>
        <p:spPr>
          <a:xfrm>
            <a:off x="0" y="-29561"/>
            <a:ext cx="3600450" cy="671706"/>
          </a:xfrm>
          <a:prstGeom prst="rect">
            <a:avLst/>
          </a:prstGeom>
        </p:spPr>
      </p:pic>
      <p:pic>
        <p:nvPicPr>
          <p:cNvPr id="8" name="object 8"/>
          <p:cNvPicPr/>
          <p:nvPr/>
        </p:nvPicPr>
        <p:blipFill>
          <a:blip r:embed="rId3" cstate="print"/>
          <a:stretch>
            <a:fillRect/>
          </a:stretch>
        </p:blipFill>
        <p:spPr>
          <a:xfrm>
            <a:off x="158293" y="7166834"/>
            <a:ext cx="3297876" cy="160499"/>
          </a:xfrm>
          <a:prstGeom prst="rect">
            <a:avLst/>
          </a:prstGeom>
        </p:spPr>
      </p:pic>
      <p:pic>
        <p:nvPicPr>
          <p:cNvPr id="21" name="object 21"/>
          <p:cNvPicPr/>
          <p:nvPr/>
        </p:nvPicPr>
        <p:blipFill>
          <a:blip r:embed="rId4" cstate="print"/>
          <a:stretch>
            <a:fillRect/>
          </a:stretch>
        </p:blipFill>
        <p:spPr>
          <a:xfrm>
            <a:off x="334951" y="131761"/>
            <a:ext cx="2810105" cy="400406"/>
          </a:xfrm>
          <a:prstGeom prst="rect">
            <a:avLst/>
          </a:prstGeom>
        </p:spPr>
      </p:pic>
      <p:sp>
        <p:nvSpPr>
          <p:cNvPr id="23" name="object 23"/>
          <p:cNvSpPr txBox="1"/>
          <p:nvPr/>
        </p:nvSpPr>
        <p:spPr>
          <a:xfrm>
            <a:off x="2571653" y="3676778"/>
            <a:ext cx="3915409" cy="182230"/>
          </a:xfrm>
          <a:prstGeom prst="rect">
            <a:avLst/>
          </a:prstGeom>
        </p:spPr>
        <p:txBody>
          <a:bodyPr vert="horz" wrap="square" lIns="0" tIns="12701" rIns="0" bIns="0" rtlCol="0">
            <a:spAutoFit/>
          </a:bodyPr>
          <a:lstStyle/>
          <a:p>
            <a:pPr marL="12701">
              <a:spcBef>
                <a:spcPts val="101"/>
              </a:spcBef>
            </a:pPr>
            <a:r>
              <a:rPr lang="es-CL" sz="1101" i="1" spc="-6" dirty="0">
                <a:solidFill>
                  <a:srgbClr val="1D1D1B"/>
                </a:solidFill>
                <a:latin typeface="Times New Roman"/>
                <a:cs typeface="Times New Roman"/>
              </a:rPr>
              <a:t> </a:t>
            </a:r>
            <a:endParaRPr sz="1101" dirty="0">
              <a:latin typeface="Times New Roman"/>
              <a:cs typeface="Times New Roman"/>
            </a:endParaRPr>
          </a:p>
        </p:txBody>
      </p:sp>
      <p:sp>
        <p:nvSpPr>
          <p:cNvPr id="31" name="object 31"/>
          <p:cNvSpPr txBox="1"/>
          <p:nvPr/>
        </p:nvSpPr>
        <p:spPr>
          <a:xfrm>
            <a:off x="163491" y="4546829"/>
            <a:ext cx="3297877" cy="1542667"/>
          </a:xfrm>
          <a:prstGeom prst="rect">
            <a:avLst/>
          </a:prstGeom>
        </p:spPr>
        <p:txBody>
          <a:bodyPr vert="horz" wrap="square" lIns="0" tIns="12701" rIns="0" bIns="0" rtlCol="0">
            <a:spAutoFit/>
          </a:bodyPr>
          <a:lstStyle/>
          <a:p>
            <a:pPr marL="12701" marR="6985" algn="just">
              <a:lnSpc>
                <a:spcPct val="113700"/>
              </a:lnSpc>
              <a:spcBef>
                <a:spcPts val="101"/>
              </a:spcBef>
            </a:pPr>
            <a:r>
              <a:rPr lang="es-ES" sz="1101" i="1" spc="-6" dirty="0">
                <a:solidFill>
                  <a:srgbClr val="1D1D1B"/>
                </a:solidFill>
                <a:latin typeface="Times New Roman"/>
                <a:cs typeface="Times New Roman"/>
              </a:rPr>
              <a:t>A través de tu visita, tendrás la oportunidad de revivir la vida a bordo de la Esmeralda durante la época del Comandante Agustín Arturo Prat Chacón. Conocerás cómo se desarrollaban las diversas actividades diarias de la tripulación, descubrirás los lugares donde dormían, cómo pasaban su tiempo libre y qué ejercicios realizaban, entre muchas otras experiencias que te transportarán al espíritu de aquellos días de gloria.</a:t>
            </a:r>
            <a:endParaRPr sz="1101" dirty="0">
              <a:latin typeface="Times New Roman"/>
              <a:cs typeface="Times New Roman"/>
            </a:endParaRPr>
          </a:p>
        </p:txBody>
      </p:sp>
      <p:sp>
        <p:nvSpPr>
          <p:cNvPr id="33" name="object 33"/>
          <p:cNvSpPr txBox="1"/>
          <p:nvPr/>
        </p:nvSpPr>
        <p:spPr>
          <a:xfrm>
            <a:off x="139082" y="4379401"/>
            <a:ext cx="2684779" cy="197812"/>
          </a:xfrm>
          <a:prstGeom prst="rect">
            <a:avLst/>
          </a:prstGeom>
        </p:spPr>
        <p:txBody>
          <a:bodyPr vert="horz" wrap="square" lIns="0" tIns="12701" rIns="0" bIns="0" rtlCol="0">
            <a:spAutoFit/>
          </a:bodyPr>
          <a:lstStyle/>
          <a:p>
            <a:pPr marL="12701">
              <a:spcBef>
                <a:spcPts val="101"/>
              </a:spcBef>
            </a:pPr>
            <a:r>
              <a:rPr sz="1202" i="1" spc="199" dirty="0">
                <a:solidFill>
                  <a:srgbClr val="1E2B50"/>
                </a:solidFill>
                <a:latin typeface="Times New Roman" panose="02020603050405020304" pitchFamily="18" charset="0"/>
                <a:cs typeface="Times New Roman" panose="02020603050405020304" pitchFamily="18" charset="0"/>
              </a:rPr>
              <a:t>¿Qué</a:t>
            </a:r>
            <a:r>
              <a:rPr sz="1202" i="1" spc="255" dirty="0">
                <a:solidFill>
                  <a:srgbClr val="1E2B50"/>
                </a:solidFill>
                <a:latin typeface="Times New Roman" panose="02020603050405020304" pitchFamily="18" charset="0"/>
                <a:cs typeface="Times New Roman" panose="02020603050405020304" pitchFamily="18" charset="0"/>
              </a:rPr>
              <a:t> </a:t>
            </a:r>
            <a:r>
              <a:rPr sz="1202" i="1" spc="104" dirty="0">
                <a:solidFill>
                  <a:srgbClr val="1E2B50"/>
                </a:solidFill>
                <a:latin typeface="Times New Roman" panose="02020603050405020304" pitchFamily="18" charset="0"/>
                <a:cs typeface="Times New Roman" panose="02020603050405020304" pitchFamily="18" charset="0"/>
              </a:rPr>
              <a:t>encontrarás</a:t>
            </a:r>
            <a:r>
              <a:rPr sz="1202" i="1" spc="255" dirty="0">
                <a:solidFill>
                  <a:srgbClr val="1E2B50"/>
                </a:solidFill>
                <a:latin typeface="Times New Roman" panose="02020603050405020304" pitchFamily="18" charset="0"/>
                <a:cs typeface="Times New Roman" panose="02020603050405020304" pitchFamily="18" charset="0"/>
              </a:rPr>
              <a:t> </a:t>
            </a:r>
            <a:r>
              <a:rPr sz="1202" i="1" spc="25" dirty="0">
                <a:solidFill>
                  <a:srgbClr val="1E2B50"/>
                </a:solidFill>
                <a:latin typeface="Times New Roman" panose="02020603050405020304" pitchFamily="18" charset="0"/>
                <a:cs typeface="Times New Roman" panose="02020603050405020304" pitchFamily="18" charset="0"/>
              </a:rPr>
              <a:t>en</a:t>
            </a:r>
            <a:r>
              <a:rPr sz="1202" i="1" spc="255" dirty="0">
                <a:solidFill>
                  <a:srgbClr val="1E2B50"/>
                </a:solidFill>
                <a:latin typeface="Times New Roman" panose="02020603050405020304" pitchFamily="18" charset="0"/>
                <a:cs typeface="Times New Roman" panose="02020603050405020304" pitchFamily="18" charset="0"/>
              </a:rPr>
              <a:t> </a:t>
            </a:r>
            <a:r>
              <a:rPr sz="1202" i="1" spc="140" dirty="0">
                <a:solidFill>
                  <a:srgbClr val="1E2B50"/>
                </a:solidFill>
                <a:latin typeface="Times New Roman" panose="02020603050405020304" pitchFamily="18" charset="0"/>
                <a:cs typeface="Times New Roman" panose="02020603050405020304" pitchFamily="18" charset="0"/>
              </a:rPr>
              <a:t>el</a:t>
            </a:r>
            <a:r>
              <a:rPr sz="1202" i="1" spc="255" dirty="0">
                <a:solidFill>
                  <a:srgbClr val="1E2B50"/>
                </a:solidFill>
                <a:latin typeface="Times New Roman" panose="02020603050405020304" pitchFamily="18" charset="0"/>
                <a:cs typeface="Times New Roman" panose="02020603050405020304" pitchFamily="18" charset="0"/>
              </a:rPr>
              <a:t> </a:t>
            </a:r>
            <a:r>
              <a:rPr sz="1202" i="1" spc="45" dirty="0">
                <a:solidFill>
                  <a:srgbClr val="1E2B50"/>
                </a:solidFill>
                <a:latin typeface="Times New Roman" panose="02020603050405020304" pitchFamily="18" charset="0"/>
                <a:cs typeface="Times New Roman" panose="02020603050405020304" pitchFamily="18" charset="0"/>
              </a:rPr>
              <a:t>museo?</a:t>
            </a:r>
            <a:endParaRPr sz="1202" dirty="0">
              <a:latin typeface="Times New Roman" panose="02020603050405020304" pitchFamily="18" charset="0"/>
              <a:cs typeface="Times New Roman" panose="02020603050405020304" pitchFamily="18" charset="0"/>
            </a:endParaRPr>
          </a:p>
        </p:txBody>
      </p:sp>
      <p:sp>
        <p:nvSpPr>
          <p:cNvPr id="34" name="object 34"/>
          <p:cNvSpPr txBox="1"/>
          <p:nvPr/>
        </p:nvSpPr>
        <p:spPr>
          <a:xfrm>
            <a:off x="158293" y="-71113"/>
            <a:ext cx="3297876" cy="2617705"/>
          </a:xfrm>
          <a:prstGeom prst="rect">
            <a:avLst/>
          </a:prstGeom>
        </p:spPr>
        <p:txBody>
          <a:bodyPr vert="horz" wrap="square" lIns="0" tIns="12701" rIns="0" bIns="0" rtlCol="0">
            <a:spAutoFit/>
          </a:bodyPr>
          <a:lstStyle/>
          <a:p>
            <a:pPr marL="934840" marR="703670" indent="-126382">
              <a:lnSpc>
                <a:spcPct val="148100"/>
              </a:lnSpc>
              <a:spcBef>
                <a:spcPts val="101"/>
              </a:spcBef>
            </a:pPr>
            <a:endParaRPr sz="899" dirty="0">
              <a:latin typeface="Arial"/>
              <a:cs typeface="Arial"/>
            </a:endParaRPr>
          </a:p>
          <a:p>
            <a:pPr>
              <a:spcBef>
                <a:spcPts val="39"/>
              </a:spcBef>
            </a:pPr>
            <a:endParaRPr sz="3252" dirty="0">
              <a:latin typeface="Arial"/>
              <a:cs typeface="Arial"/>
            </a:endParaRPr>
          </a:p>
          <a:p>
            <a:pPr marL="18417" marR="5080" algn="just">
              <a:lnSpc>
                <a:spcPct val="106100"/>
              </a:lnSpc>
              <a:spcBef>
                <a:spcPts val="891"/>
              </a:spcBef>
            </a:pPr>
            <a:r>
              <a:rPr lang="es-ES" sz="1101" i="1" spc="-11" dirty="0">
                <a:solidFill>
                  <a:srgbClr val="1D1D1B"/>
                </a:solidFill>
                <a:latin typeface="Times New Roman" panose="02020603050405020304" pitchFamily="18" charset="0"/>
                <a:cs typeface="Times New Roman" panose="02020603050405020304" pitchFamily="18" charset="0"/>
              </a:rPr>
              <a:t>La representación en escala real de la gloriosa unidad de la Armada de Chile, que se coronó de gloria en el Combate Naval de Iquique el 21 de mayo de 1879, es una obra patrimonial desarrollada gracias a un proyecto acogido a la Ley de Donaciones con Fines Culturales. Este proyecto fue financiado por la Compañía Minera Doña Inés de Collahuasi, y administrado y ejecutado por la Corporación Patrimonio Marítimo de Chile. La recreación representa el estado en el que se encontraba el buque el 20 de mayo de 1879.</a:t>
            </a:r>
            <a:endParaRPr lang="es-ES" sz="1101" dirty="0">
              <a:latin typeface="Times New Roman" panose="02020603050405020304" pitchFamily="18" charset="0"/>
              <a:cs typeface="Times New Roman" panose="02020603050405020304" pitchFamily="18" charset="0"/>
            </a:endParaRPr>
          </a:p>
        </p:txBody>
      </p:sp>
      <p:pic>
        <p:nvPicPr>
          <p:cNvPr id="42" name="Imagen 41" descr="Un par de personas en una cocina&#10;&#10;Descripción generada automáticamente con confianza baja">
            <a:extLst>
              <a:ext uri="{FF2B5EF4-FFF2-40B4-BE49-F238E27FC236}">
                <a16:creationId xmlns:a16="http://schemas.microsoft.com/office/drawing/2014/main" id="{D92D5ECA-8FF0-5963-2F55-7A9B0E91498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5413" y="6082270"/>
            <a:ext cx="1704788" cy="1087390"/>
          </a:xfrm>
          <a:prstGeom prst="rect">
            <a:avLst/>
          </a:prstGeom>
        </p:spPr>
      </p:pic>
      <p:pic>
        <p:nvPicPr>
          <p:cNvPr id="50" name="Imagen 49" descr="Imagen que contiene objeto, interior, tabla, silla&#10;&#10;Descripción generada automáticamente">
            <a:extLst>
              <a:ext uri="{FF2B5EF4-FFF2-40B4-BE49-F238E27FC236}">
                <a16:creationId xmlns:a16="http://schemas.microsoft.com/office/drawing/2014/main" id="{79442FB2-8887-6922-BB14-F1126994BAD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00225" y="6093185"/>
            <a:ext cx="1655944" cy="1087390"/>
          </a:xfrm>
          <a:prstGeom prst="rect">
            <a:avLst/>
          </a:prstGeom>
        </p:spPr>
      </p:pic>
      <p:pic>
        <p:nvPicPr>
          <p:cNvPr id="56" name="Imagen 55" descr="Imagen que contiene interior, tabla, edificio, hecho de madera&#10;&#10;Descripción generada automáticamente">
            <a:extLst>
              <a:ext uri="{FF2B5EF4-FFF2-40B4-BE49-F238E27FC236}">
                <a16:creationId xmlns:a16="http://schemas.microsoft.com/office/drawing/2014/main" id="{B1481305-3E94-1504-9185-1977591D993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4626" y="2532550"/>
            <a:ext cx="3311543" cy="1846851"/>
          </a:xfrm>
          <a:prstGeom prst="rect">
            <a:avLst/>
          </a:prstGeom>
          <a:ln>
            <a:solidFill>
              <a:srgbClr val="57534F"/>
            </a:solidFill>
          </a:ln>
          <a:effectLst>
            <a:softEdge rad="63500"/>
          </a:effec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64FF2060-B302-DBFE-561A-5540771A9D0F}"/>
            </a:ext>
          </a:extLst>
        </p:cNvPr>
        <p:cNvGrpSpPr/>
        <p:nvPr/>
      </p:nvGrpSpPr>
      <p:grpSpPr>
        <a:xfrm>
          <a:off x="0" y="0"/>
          <a:ext cx="0" cy="0"/>
          <a:chOff x="0" y="0"/>
          <a:chExt cx="0" cy="0"/>
        </a:xfrm>
      </p:grpSpPr>
      <p:pic>
        <p:nvPicPr>
          <p:cNvPr id="7" name="object 7">
            <a:extLst>
              <a:ext uri="{FF2B5EF4-FFF2-40B4-BE49-F238E27FC236}">
                <a16:creationId xmlns:a16="http://schemas.microsoft.com/office/drawing/2014/main" id="{E809EB21-B42A-1FBF-4663-D2E6F3142A7E}"/>
              </a:ext>
            </a:extLst>
          </p:cNvPr>
          <p:cNvPicPr/>
          <p:nvPr/>
        </p:nvPicPr>
        <p:blipFill>
          <a:blip r:embed="rId2" cstate="print"/>
          <a:stretch>
            <a:fillRect/>
          </a:stretch>
        </p:blipFill>
        <p:spPr>
          <a:xfrm>
            <a:off x="-1" y="-30812"/>
            <a:ext cx="3629355" cy="590729"/>
          </a:xfrm>
          <a:prstGeom prst="rect">
            <a:avLst/>
          </a:prstGeom>
        </p:spPr>
      </p:pic>
      <p:pic>
        <p:nvPicPr>
          <p:cNvPr id="21" name="object 21">
            <a:extLst>
              <a:ext uri="{FF2B5EF4-FFF2-40B4-BE49-F238E27FC236}">
                <a16:creationId xmlns:a16="http://schemas.microsoft.com/office/drawing/2014/main" id="{A5B11777-F636-5144-D343-AF3A12A9841F}"/>
              </a:ext>
            </a:extLst>
          </p:cNvPr>
          <p:cNvPicPr/>
          <p:nvPr/>
        </p:nvPicPr>
        <p:blipFill>
          <a:blip r:embed="rId3" cstate="print"/>
          <a:stretch>
            <a:fillRect/>
          </a:stretch>
        </p:blipFill>
        <p:spPr>
          <a:xfrm>
            <a:off x="335503" y="120434"/>
            <a:ext cx="2838402" cy="400406"/>
          </a:xfrm>
          <a:prstGeom prst="rect">
            <a:avLst/>
          </a:prstGeom>
        </p:spPr>
      </p:pic>
      <p:sp>
        <p:nvSpPr>
          <p:cNvPr id="23" name="object 23">
            <a:extLst>
              <a:ext uri="{FF2B5EF4-FFF2-40B4-BE49-F238E27FC236}">
                <a16:creationId xmlns:a16="http://schemas.microsoft.com/office/drawing/2014/main" id="{DFCFE88A-29B6-0B0A-FF9C-DC0469905BCE}"/>
              </a:ext>
            </a:extLst>
          </p:cNvPr>
          <p:cNvSpPr txBox="1"/>
          <p:nvPr/>
        </p:nvSpPr>
        <p:spPr>
          <a:xfrm>
            <a:off x="2571653" y="3676778"/>
            <a:ext cx="3915409" cy="182230"/>
          </a:xfrm>
          <a:prstGeom prst="rect">
            <a:avLst/>
          </a:prstGeom>
        </p:spPr>
        <p:txBody>
          <a:bodyPr vert="horz" wrap="square" lIns="0" tIns="12701" rIns="0" bIns="0" rtlCol="0">
            <a:spAutoFit/>
          </a:bodyPr>
          <a:lstStyle/>
          <a:p>
            <a:pPr marL="12701">
              <a:spcBef>
                <a:spcPts val="101"/>
              </a:spcBef>
            </a:pPr>
            <a:r>
              <a:rPr lang="es-CL" sz="1101" i="1" spc="-6" dirty="0">
                <a:solidFill>
                  <a:srgbClr val="1D1D1B"/>
                </a:solidFill>
                <a:latin typeface="Times New Roman"/>
                <a:cs typeface="Times New Roman"/>
              </a:rPr>
              <a:t> </a:t>
            </a:r>
            <a:endParaRPr sz="1101" dirty="0">
              <a:latin typeface="Times New Roman"/>
              <a:cs typeface="Times New Roman"/>
            </a:endParaRPr>
          </a:p>
        </p:txBody>
      </p:sp>
      <p:sp>
        <p:nvSpPr>
          <p:cNvPr id="32" name="object 32">
            <a:extLst>
              <a:ext uri="{FF2B5EF4-FFF2-40B4-BE49-F238E27FC236}">
                <a16:creationId xmlns:a16="http://schemas.microsoft.com/office/drawing/2014/main" id="{E9116D3E-E33F-6B30-4A5A-39A10B8A6348}"/>
              </a:ext>
            </a:extLst>
          </p:cNvPr>
          <p:cNvSpPr txBox="1"/>
          <p:nvPr/>
        </p:nvSpPr>
        <p:spPr>
          <a:xfrm>
            <a:off x="84046" y="2353056"/>
            <a:ext cx="3941951" cy="265779"/>
          </a:xfrm>
          <a:prstGeom prst="rect">
            <a:avLst/>
          </a:prstGeom>
        </p:spPr>
        <p:txBody>
          <a:bodyPr vert="horz" wrap="square" lIns="0" tIns="80011" rIns="0" bIns="0" rtlCol="0">
            <a:spAutoFit/>
          </a:bodyPr>
          <a:lstStyle/>
          <a:p>
            <a:pPr marL="12701" algn="just">
              <a:spcBef>
                <a:spcPts val="630"/>
              </a:spcBef>
            </a:pPr>
            <a:r>
              <a:rPr sz="1202" i="1" spc="479" dirty="0">
                <a:solidFill>
                  <a:srgbClr val="1E2B50"/>
                </a:solidFill>
                <a:latin typeface="Times New Roman" panose="02020603050405020304" pitchFamily="18" charset="0"/>
                <a:cs typeface="Times New Roman" panose="02020603050405020304" pitchFamily="18" charset="0"/>
              </a:rPr>
              <a:t>El</a:t>
            </a:r>
            <a:r>
              <a:rPr sz="1202" i="1" spc="204" dirty="0">
                <a:solidFill>
                  <a:srgbClr val="1E2B50"/>
                </a:solidFill>
                <a:latin typeface="Times New Roman" panose="02020603050405020304" pitchFamily="18" charset="0"/>
                <a:cs typeface="Times New Roman" panose="02020603050405020304" pitchFamily="18" charset="0"/>
              </a:rPr>
              <a:t> </a:t>
            </a:r>
            <a:r>
              <a:rPr sz="1202" i="1" spc="126" dirty="0" err="1">
                <a:solidFill>
                  <a:srgbClr val="1E2B50"/>
                </a:solidFill>
                <a:latin typeface="Times New Roman" panose="02020603050405020304" pitchFamily="18" charset="0"/>
                <a:cs typeface="Times New Roman" panose="02020603050405020304" pitchFamily="18" charset="0"/>
              </a:rPr>
              <a:t>recorrido</a:t>
            </a:r>
            <a:endParaRPr sz="1202" dirty="0">
              <a:latin typeface="Times New Roman" panose="02020603050405020304" pitchFamily="18" charset="0"/>
              <a:cs typeface="Times New Roman" panose="02020603050405020304" pitchFamily="18" charset="0"/>
            </a:endParaRPr>
          </a:p>
        </p:txBody>
      </p:sp>
      <p:pic>
        <p:nvPicPr>
          <p:cNvPr id="48" name="Imagen 47" descr="Imagen que contiene interior, tabla, silla, bicicleta&#10;&#10;Descripción generada automáticamente">
            <a:extLst>
              <a:ext uri="{FF2B5EF4-FFF2-40B4-BE49-F238E27FC236}">
                <a16:creationId xmlns:a16="http://schemas.microsoft.com/office/drawing/2014/main" id="{03B6BFBC-9040-618D-6680-7D481201D09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42341" y="6112102"/>
            <a:ext cx="1713828" cy="1060264"/>
          </a:xfrm>
          <a:prstGeom prst="rect">
            <a:avLst/>
          </a:prstGeom>
        </p:spPr>
      </p:pic>
      <p:pic>
        <p:nvPicPr>
          <p:cNvPr id="52" name="Imagen 51" descr="Imagen que contiene interior, persona, hombre, cocina&#10;&#10;Descripción generada automáticamente">
            <a:extLst>
              <a:ext uri="{FF2B5EF4-FFF2-40B4-BE49-F238E27FC236}">
                <a16:creationId xmlns:a16="http://schemas.microsoft.com/office/drawing/2014/main" id="{AE7AB2C1-FC73-2FBF-8FC9-6741BB1548B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404" y="6112102"/>
            <a:ext cx="1697821" cy="1067432"/>
          </a:xfrm>
          <a:prstGeom prst="rect">
            <a:avLst/>
          </a:prstGeom>
        </p:spPr>
      </p:pic>
      <p:sp>
        <p:nvSpPr>
          <p:cNvPr id="35" name="CuadroTexto 34">
            <a:extLst>
              <a:ext uri="{FF2B5EF4-FFF2-40B4-BE49-F238E27FC236}">
                <a16:creationId xmlns:a16="http://schemas.microsoft.com/office/drawing/2014/main" id="{EF3CB46F-3F11-1C49-F66B-1EA7D5CF3AE6}"/>
              </a:ext>
            </a:extLst>
          </p:cNvPr>
          <p:cNvSpPr txBox="1"/>
          <p:nvPr/>
        </p:nvSpPr>
        <p:spPr>
          <a:xfrm>
            <a:off x="5658" y="2570447"/>
            <a:ext cx="3498093" cy="3965381"/>
          </a:xfrm>
          <a:prstGeom prst="rect">
            <a:avLst/>
          </a:prstGeom>
          <a:noFill/>
        </p:spPr>
        <p:txBody>
          <a:bodyPr wrap="square">
            <a:spAutoFit/>
          </a:bodyPr>
          <a:lstStyle/>
          <a:p>
            <a:pPr marL="12701" marR="6985" algn="just" defTabSz="914518">
              <a:lnSpc>
                <a:spcPct val="113700"/>
              </a:lnSpc>
              <a:spcBef>
                <a:spcPts val="101"/>
              </a:spcBef>
              <a:defRPr/>
            </a:pPr>
            <a:r>
              <a:rPr lang="es-ES" sz="1101" i="1" dirty="0">
                <a:solidFill>
                  <a:prstClr val="black"/>
                </a:solidFill>
                <a:latin typeface="Times New Roman"/>
                <a:cs typeface="Times New Roman"/>
              </a:rPr>
              <a:t>Comienza en el muelle y recorre la cubierta de habitabilidad, donde podrás visitar los camarotes de oficiales, la cámara del comandante y el entrepuente, espacio destinado a la marinería para comer y dormir. Durante el día, se usaba con bancas y mesas rebatibles, mientras que por la noche se ocupaba por los coyes. Luego, sube a la cubierta de cañones, donde se explica la maniobra de anclas en el Castillo (la parte más elevada de la proa), y podrás observar la artillería del buque y otras dependencias. En la popa, cerca de la rueda de gobierno, verás diversos instrumentos náuticos y el pozo de la hélice. Más arriba, se encuentra la Toldilla, donde Prat arengó a su tripulación antes de saltar al abordaje del Huáscar. Al bajar por la Escala de Estribor, llegarás a la Tienda de Souvenir y al Patio de Maniobras y Señales. El recorrido culmina en la Sala Interactiva, un espacio con elementos gráficos y tecnológicos que facilitan un aprendizaje entretenido.</a:t>
            </a:r>
            <a:endParaRPr lang="es-CL" sz="1101" dirty="0">
              <a:solidFill>
                <a:prstClr val="black"/>
              </a:solidFill>
              <a:latin typeface="Times New Roman"/>
              <a:cs typeface="Times New Roman"/>
            </a:endParaRPr>
          </a:p>
          <a:p>
            <a:pPr marL="12701" marR="6985" algn="just" defTabSz="914518">
              <a:lnSpc>
                <a:spcPct val="113700"/>
              </a:lnSpc>
              <a:spcBef>
                <a:spcPts val="101"/>
              </a:spcBef>
              <a:defRPr/>
            </a:pPr>
            <a:endParaRPr lang="es-CL" sz="1101" dirty="0">
              <a:solidFill>
                <a:prstClr val="black"/>
              </a:solidFill>
              <a:latin typeface="Times New Roman"/>
              <a:cs typeface="Times New Roman"/>
            </a:endParaRPr>
          </a:p>
          <a:p>
            <a:pPr marL="12701" marR="6985" algn="just" defTabSz="914518">
              <a:lnSpc>
                <a:spcPct val="113700"/>
              </a:lnSpc>
              <a:spcBef>
                <a:spcPts val="101"/>
              </a:spcBef>
              <a:defRPr/>
            </a:pPr>
            <a:endParaRPr lang="es-CL" sz="1101" dirty="0">
              <a:solidFill>
                <a:prstClr val="black"/>
              </a:solidFill>
              <a:latin typeface="Times New Roman"/>
              <a:cs typeface="Times New Roman"/>
            </a:endParaRPr>
          </a:p>
        </p:txBody>
      </p:sp>
      <p:pic>
        <p:nvPicPr>
          <p:cNvPr id="2" name="Imagen 1">
            <a:extLst>
              <a:ext uri="{FF2B5EF4-FFF2-40B4-BE49-F238E27FC236}">
                <a16:creationId xmlns:a16="http://schemas.microsoft.com/office/drawing/2014/main" id="{E4A71B8F-A6A9-1734-6E6A-9D84A5A67B2A}"/>
              </a:ext>
            </a:extLst>
          </p:cNvPr>
          <p:cNvPicPr>
            <a:picLocks noChangeAspect="1"/>
          </p:cNvPicPr>
          <p:nvPr/>
        </p:nvPicPr>
        <p:blipFill>
          <a:blip r:embed="rId6"/>
          <a:stretch>
            <a:fillRect/>
          </a:stretch>
        </p:blipFill>
        <p:spPr>
          <a:xfrm>
            <a:off x="51179" y="559918"/>
            <a:ext cx="3498092" cy="1809776"/>
          </a:xfrm>
          <a:prstGeom prst="rect">
            <a:avLst/>
          </a:prstGeom>
          <a:effectLst>
            <a:softEdge rad="63500"/>
          </a:effectLst>
        </p:spPr>
      </p:pic>
      <p:pic>
        <p:nvPicPr>
          <p:cNvPr id="3" name="object 8">
            <a:extLst>
              <a:ext uri="{FF2B5EF4-FFF2-40B4-BE49-F238E27FC236}">
                <a16:creationId xmlns:a16="http://schemas.microsoft.com/office/drawing/2014/main" id="{423CE390-E5C2-BC4B-DE9B-54C8BF1FCFF3}"/>
              </a:ext>
            </a:extLst>
          </p:cNvPr>
          <p:cNvPicPr/>
          <p:nvPr/>
        </p:nvPicPr>
        <p:blipFill>
          <a:blip r:embed="rId7" cstate="print"/>
          <a:stretch>
            <a:fillRect/>
          </a:stretch>
        </p:blipFill>
        <p:spPr>
          <a:xfrm>
            <a:off x="84046" y="7166834"/>
            <a:ext cx="3372123" cy="213454"/>
          </a:xfrm>
          <a:prstGeom prst="rect">
            <a:avLst/>
          </a:prstGeom>
        </p:spPr>
      </p:pic>
    </p:spTree>
    <p:extLst>
      <p:ext uri="{BB962C8B-B14F-4D97-AF65-F5344CB8AC3E}">
        <p14:creationId xmlns:p14="http://schemas.microsoft.com/office/powerpoint/2010/main" val="31461026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06168AA0-D4FF-A8FE-0027-D34055A6E384}"/>
            </a:ext>
          </a:extLst>
        </p:cNvPr>
        <p:cNvGrpSpPr/>
        <p:nvPr/>
      </p:nvGrpSpPr>
      <p:grpSpPr>
        <a:xfrm>
          <a:off x="0" y="0"/>
          <a:ext cx="0" cy="0"/>
          <a:chOff x="0" y="0"/>
          <a:chExt cx="0" cy="0"/>
        </a:xfrm>
      </p:grpSpPr>
      <p:pic>
        <p:nvPicPr>
          <p:cNvPr id="9" name="object 9">
            <a:extLst>
              <a:ext uri="{FF2B5EF4-FFF2-40B4-BE49-F238E27FC236}">
                <a16:creationId xmlns:a16="http://schemas.microsoft.com/office/drawing/2014/main" id="{5A92E5D7-DE84-461F-68F0-1DE8AFFFEC31}"/>
              </a:ext>
            </a:extLst>
          </p:cNvPr>
          <p:cNvPicPr/>
          <p:nvPr/>
        </p:nvPicPr>
        <p:blipFill>
          <a:blip r:embed="rId3" cstate="print"/>
          <a:stretch>
            <a:fillRect/>
          </a:stretch>
        </p:blipFill>
        <p:spPr>
          <a:xfrm>
            <a:off x="-3834" y="-28753"/>
            <a:ext cx="3604284" cy="721021"/>
          </a:xfrm>
          <a:prstGeom prst="rect">
            <a:avLst/>
          </a:prstGeom>
        </p:spPr>
      </p:pic>
      <p:sp>
        <p:nvSpPr>
          <p:cNvPr id="10" name="object 10">
            <a:extLst>
              <a:ext uri="{FF2B5EF4-FFF2-40B4-BE49-F238E27FC236}">
                <a16:creationId xmlns:a16="http://schemas.microsoft.com/office/drawing/2014/main" id="{F5B2E006-320E-ED83-5E7D-D9487BA5ACF3}"/>
              </a:ext>
            </a:extLst>
          </p:cNvPr>
          <p:cNvSpPr/>
          <p:nvPr/>
        </p:nvSpPr>
        <p:spPr>
          <a:xfrm>
            <a:off x="2794324" y="758699"/>
            <a:ext cx="92076" cy="1717040"/>
          </a:xfrm>
          <a:custGeom>
            <a:avLst/>
            <a:gdLst/>
            <a:ahLst/>
            <a:cxnLst/>
            <a:rect l="l" t="t" r="r" b="b"/>
            <a:pathLst>
              <a:path w="92075" h="1717039">
                <a:moveTo>
                  <a:pt x="91897" y="0"/>
                </a:moveTo>
                <a:lnTo>
                  <a:pt x="84315" y="0"/>
                </a:lnTo>
                <a:lnTo>
                  <a:pt x="0" y="1716506"/>
                </a:lnTo>
                <a:lnTo>
                  <a:pt x="44919" y="1716506"/>
                </a:lnTo>
                <a:lnTo>
                  <a:pt x="91897" y="0"/>
                </a:lnTo>
                <a:close/>
              </a:path>
            </a:pathLst>
          </a:custGeom>
          <a:solidFill>
            <a:srgbClr val="1E2B50">
              <a:alpha val="9999"/>
            </a:srgbClr>
          </a:solidFill>
        </p:spPr>
        <p:txBody>
          <a:bodyPr wrap="square" lIns="0" tIns="0" rIns="0" bIns="0" rtlCol="0"/>
          <a:lstStyle/>
          <a:p>
            <a:endParaRPr/>
          </a:p>
        </p:txBody>
      </p:sp>
      <p:sp>
        <p:nvSpPr>
          <p:cNvPr id="11" name="object 11">
            <a:extLst>
              <a:ext uri="{FF2B5EF4-FFF2-40B4-BE49-F238E27FC236}">
                <a16:creationId xmlns:a16="http://schemas.microsoft.com/office/drawing/2014/main" id="{D54E4070-F54F-1BDD-E564-795943595762}"/>
              </a:ext>
            </a:extLst>
          </p:cNvPr>
          <p:cNvSpPr/>
          <p:nvPr/>
        </p:nvSpPr>
        <p:spPr>
          <a:xfrm>
            <a:off x="2561400" y="1365729"/>
            <a:ext cx="95885" cy="1187449"/>
          </a:xfrm>
          <a:custGeom>
            <a:avLst/>
            <a:gdLst/>
            <a:ahLst/>
            <a:cxnLst/>
            <a:rect l="l" t="t" r="r" b="b"/>
            <a:pathLst>
              <a:path w="95885" h="1187450">
                <a:moveTo>
                  <a:pt x="95834" y="0"/>
                </a:moveTo>
                <a:lnTo>
                  <a:pt x="89954" y="6743"/>
                </a:lnTo>
                <a:lnTo>
                  <a:pt x="0" y="1187297"/>
                </a:lnTo>
                <a:lnTo>
                  <a:pt x="44958" y="1187297"/>
                </a:lnTo>
                <a:lnTo>
                  <a:pt x="95834" y="0"/>
                </a:lnTo>
                <a:close/>
              </a:path>
            </a:pathLst>
          </a:custGeom>
          <a:solidFill>
            <a:srgbClr val="1E2B50">
              <a:alpha val="9999"/>
            </a:srgbClr>
          </a:solidFill>
        </p:spPr>
        <p:txBody>
          <a:bodyPr wrap="square" lIns="0" tIns="0" rIns="0" bIns="0" rtlCol="0"/>
          <a:lstStyle/>
          <a:p>
            <a:endParaRPr/>
          </a:p>
        </p:txBody>
      </p:sp>
      <p:pic>
        <p:nvPicPr>
          <p:cNvPr id="25" name="object 25">
            <a:extLst>
              <a:ext uri="{FF2B5EF4-FFF2-40B4-BE49-F238E27FC236}">
                <a16:creationId xmlns:a16="http://schemas.microsoft.com/office/drawing/2014/main" id="{AEFBAFFE-E107-98D7-95FD-9D36CC95B6A9}"/>
              </a:ext>
            </a:extLst>
          </p:cNvPr>
          <p:cNvPicPr/>
          <p:nvPr/>
        </p:nvPicPr>
        <p:blipFill>
          <a:blip r:embed="rId4" cstate="print"/>
          <a:stretch>
            <a:fillRect/>
          </a:stretch>
        </p:blipFill>
        <p:spPr>
          <a:xfrm>
            <a:off x="420580" y="156907"/>
            <a:ext cx="2810105" cy="400406"/>
          </a:xfrm>
          <a:prstGeom prst="rect">
            <a:avLst/>
          </a:prstGeom>
        </p:spPr>
      </p:pic>
      <p:pic>
        <p:nvPicPr>
          <p:cNvPr id="30" name="object 30">
            <a:extLst>
              <a:ext uri="{FF2B5EF4-FFF2-40B4-BE49-F238E27FC236}">
                <a16:creationId xmlns:a16="http://schemas.microsoft.com/office/drawing/2014/main" id="{80123FFF-B420-67DC-B8A4-6D9E34C09641}"/>
              </a:ext>
            </a:extLst>
          </p:cNvPr>
          <p:cNvPicPr/>
          <p:nvPr/>
        </p:nvPicPr>
        <p:blipFill>
          <a:blip r:embed="rId5" cstate="print"/>
          <a:stretch>
            <a:fillRect/>
          </a:stretch>
        </p:blipFill>
        <p:spPr>
          <a:xfrm>
            <a:off x="942737" y="1132640"/>
            <a:ext cx="1586908" cy="275304"/>
          </a:xfrm>
          <a:prstGeom prst="rect">
            <a:avLst/>
          </a:prstGeom>
        </p:spPr>
      </p:pic>
      <p:sp>
        <p:nvSpPr>
          <p:cNvPr id="39" name="object 39">
            <a:extLst>
              <a:ext uri="{FF2B5EF4-FFF2-40B4-BE49-F238E27FC236}">
                <a16:creationId xmlns:a16="http://schemas.microsoft.com/office/drawing/2014/main" id="{244FCA9A-8975-3474-4516-AB7319F2785C}"/>
              </a:ext>
            </a:extLst>
          </p:cNvPr>
          <p:cNvSpPr txBox="1"/>
          <p:nvPr/>
        </p:nvSpPr>
        <p:spPr>
          <a:xfrm>
            <a:off x="76555" y="594804"/>
            <a:ext cx="3597745" cy="503022"/>
          </a:xfrm>
          <a:prstGeom prst="rect">
            <a:avLst/>
          </a:prstGeom>
        </p:spPr>
        <p:txBody>
          <a:bodyPr vert="horz" wrap="square" lIns="0" tIns="78739" rIns="0" bIns="0" rtlCol="0">
            <a:spAutoFit/>
          </a:bodyPr>
          <a:lstStyle/>
          <a:p>
            <a:pPr marL="12701">
              <a:spcBef>
                <a:spcPts val="619"/>
              </a:spcBef>
            </a:pPr>
            <a:r>
              <a:rPr lang="es-CL" sz="1202" i="1" spc="224" dirty="0">
                <a:solidFill>
                  <a:srgbClr val="1E2B50"/>
                </a:solidFill>
                <a:latin typeface="Times New Roman" panose="02020603050405020304" pitchFamily="18" charset="0"/>
                <a:cs typeface="Times New Roman" panose="02020603050405020304" pitchFamily="18" charset="0"/>
              </a:rPr>
              <a:t>Datos para reservar:</a:t>
            </a:r>
          </a:p>
          <a:p>
            <a:pPr marL="12701">
              <a:spcBef>
                <a:spcPts val="619"/>
              </a:spcBef>
            </a:pPr>
            <a:r>
              <a:rPr lang="es-CL" sz="1050" i="1" spc="-14" dirty="0">
                <a:solidFill>
                  <a:srgbClr val="1D1D1B"/>
                </a:solidFill>
                <a:latin typeface="Times New Roman" panose="02020603050405020304" pitchFamily="18" charset="0"/>
                <a:cs typeface="Times New Roman" panose="02020603050405020304" pitchFamily="18" charset="0"/>
              </a:rPr>
              <a:t>Página</a:t>
            </a:r>
            <a:r>
              <a:rPr sz="1050" i="1" spc="-14" dirty="0">
                <a:solidFill>
                  <a:srgbClr val="1D1D1B"/>
                </a:solidFill>
                <a:latin typeface="Times New Roman" panose="02020603050405020304" pitchFamily="18" charset="0"/>
                <a:cs typeface="Times New Roman" panose="02020603050405020304" pitchFamily="18" charset="0"/>
              </a:rPr>
              <a:t> </a:t>
            </a:r>
            <a:r>
              <a:rPr sz="1050" i="1" dirty="0">
                <a:solidFill>
                  <a:srgbClr val="1D1D1B"/>
                </a:solidFill>
                <a:latin typeface="Times New Roman" panose="02020603050405020304" pitchFamily="18" charset="0"/>
                <a:cs typeface="Times New Roman" panose="02020603050405020304" pitchFamily="18" charset="0"/>
              </a:rPr>
              <a:t>web</a:t>
            </a:r>
            <a:r>
              <a:rPr sz="1050" i="1" spc="-14" dirty="0">
                <a:solidFill>
                  <a:srgbClr val="1D1D1B"/>
                </a:solidFill>
                <a:latin typeface="Times New Roman" panose="02020603050405020304" pitchFamily="18" charset="0"/>
                <a:cs typeface="Times New Roman" panose="02020603050405020304" pitchFamily="18" charset="0"/>
              </a:rPr>
              <a:t> </a:t>
            </a:r>
            <a:r>
              <a:rPr sz="1050" i="1" dirty="0">
                <a:solidFill>
                  <a:srgbClr val="1D1D1B"/>
                </a:solidFill>
                <a:latin typeface="Times New Roman" panose="02020603050405020304" pitchFamily="18" charset="0"/>
                <a:cs typeface="Times New Roman" panose="02020603050405020304" pitchFamily="18" charset="0"/>
                <a:hlinkClick r:id="rId6"/>
              </a:rPr>
              <a:t>www.museoesmeralda.cl</a:t>
            </a:r>
            <a:r>
              <a:rPr sz="1050" i="1" spc="-11" dirty="0">
                <a:solidFill>
                  <a:srgbClr val="1D1D1B"/>
                </a:solidFill>
                <a:latin typeface="Times New Roman" panose="02020603050405020304" pitchFamily="18" charset="0"/>
                <a:cs typeface="Times New Roman" panose="02020603050405020304" pitchFamily="18" charset="0"/>
              </a:rPr>
              <a:t> </a:t>
            </a:r>
            <a:r>
              <a:rPr lang="es-CL" sz="1050" i="1" spc="-11" dirty="0">
                <a:solidFill>
                  <a:srgbClr val="1D1D1B"/>
                </a:solidFill>
                <a:latin typeface="Times New Roman" panose="02020603050405020304" pitchFamily="18" charset="0"/>
                <a:cs typeface="Times New Roman" panose="02020603050405020304" pitchFamily="18" charset="0"/>
              </a:rPr>
              <a:t> T</a:t>
            </a:r>
            <a:r>
              <a:rPr lang="es-CL" sz="1050" i="1" dirty="0">
                <a:solidFill>
                  <a:srgbClr val="1D1D1B"/>
                </a:solidFill>
                <a:latin typeface="Times New Roman" panose="02020603050405020304" pitchFamily="18" charset="0"/>
                <a:cs typeface="Times New Roman" panose="02020603050405020304" pitchFamily="18" charset="0"/>
              </a:rPr>
              <a:t>eléfono</a:t>
            </a:r>
            <a:r>
              <a:rPr sz="1050" i="1" dirty="0">
                <a:solidFill>
                  <a:srgbClr val="1D1D1B"/>
                </a:solidFill>
                <a:latin typeface="Times New Roman" panose="02020603050405020304" pitchFamily="18" charset="0"/>
                <a:cs typeface="Times New Roman" panose="02020603050405020304" pitchFamily="18" charset="0"/>
              </a:rPr>
              <a:t> </a:t>
            </a:r>
            <a:r>
              <a:rPr sz="1050" i="1" spc="-260" dirty="0">
                <a:solidFill>
                  <a:srgbClr val="1D1D1B"/>
                </a:solidFill>
                <a:latin typeface="Times New Roman" panose="02020603050405020304" pitchFamily="18" charset="0"/>
                <a:cs typeface="Times New Roman" panose="02020603050405020304" pitchFamily="18" charset="0"/>
              </a:rPr>
              <a:t> </a:t>
            </a:r>
            <a:r>
              <a:rPr sz="1050" i="1" dirty="0">
                <a:solidFill>
                  <a:srgbClr val="1D1D1B"/>
                </a:solidFill>
                <a:latin typeface="Times New Roman" panose="02020603050405020304" pitchFamily="18" charset="0"/>
                <a:cs typeface="Times New Roman" panose="02020603050405020304" pitchFamily="18" charset="0"/>
              </a:rPr>
              <a:t>57</a:t>
            </a:r>
            <a:r>
              <a:rPr lang="es-CL" sz="1050" i="1" dirty="0">
                <a:solidFill>
                  <a:srgbClr val="1D1D1B"/>
                </a:solidFill>
                <a:latin typeface="Times New Roman" panose="02020603050405020304" pitchFamily="18" charset="0"/>
                <a:cs typeface="Times New Roman" panose="02020603050405020304" pitchFamily="18" charset="0"/>
              </a:rPr>
              <a:t> 2 248160</a:t>
            </a:r>
            <a:r>
              <a:rPr lang="es-CL" sz="1050" i="1" spc="-6" dirty="0">
                <a:solidFill>
                  <a:srgbClr val="1D1D1B"/>
                </a:solidFill>
                <a:latin typeface="Times New Roman" panose="02020603050405020304" pitchFamily="18" charset="0"/>
                <a:cs typeface="Times New Roman" panose="02020603050405020304" pitchFamily="18" charset="0"/>
              </a:rPr>
              <a:t>. </a:t>
            </a:r>
            <a:endParaRPr sz="1050" i="1" dirty="0">
              <a:latin typeface="Times New Roman" panose="02020603050405020304" pitchFamily="18" charset="0"/>
              <a:cs typeface="Times New Roman" panose="02020603050405020304" pitchFamily="18" charset="0"/>
            </a:endParaRPr>
          </a:p>
        </p:txBody>
      </p:sp>
      <p:sp>
        <p:nvSpPr>
          <p:cNvPr id="47" name="object 47">
            <a:extLst>
              <a:ext uri="{FF2B5EF4-FFF2-40B4-BE49-F238E27FC236}">
                <a16:creationId xmlns:a16="http://schemas.microsoft.com/office/drawing/2014/main" id="{7DE71FE5-E933-942B-3FAD-01A95516FE8D}"/>
              </a:ext>
            </a:extLst>
          </p:cNvPr>
          <p:cNvSpPr txBox="1"/>
          <p:nvPr/>
        </p:nvSpPr>
        <p:spPr>
          <a:xfrm>
            <a:off x="193674" y="1525990"/>
            <a:ext cx="3220773" cy="1897187"/>
          </a:xfrm>
          <a:prstGeom prst="rect">
            <a:avLst/>
          </a:prstGeom>
          <a:solidFill>
            <a:srgbClr val="D0D0D0"/>
          </a:solidFill>
          <a:ln w="12700">
            <a:solidFill>
              <a:srgbClr val="1D1D1B"/>
            </a:solidFill>
          </a:ln>
        </p:spPr>
        <p:txBody>
          <a:bodyPr vert="horz" wrap="square" lIns="0" tIns="28576" rIns="0" bIns="0" rtlCol="0">
            <a:spAutoFit/>
          </a:bodyPr>
          <a:lstStyle/>
          <a:p>
            <a:pPr marR="10797" algn="ctr">
              <a:spcBef>
                <a:spcPts val="224"/>
              </a:spcBef>
            </a:pPr>
            <a:r>
              <a:rPr sz="899" b="1" i="1" spc="-6" dirty="0">
                <a:solidFill>
                  <a:srgbClr val="1D1D1B"/>
                </a:solidFill>
                <a:latin typeface="Times New Roman"/>
                <a:cs typeface="Times New Roman"/>
              </a:rPr>
              <a:t>MARZO</a:t>
            </a:r>
            <a:r>
              <a:rPr sz="899" b="1" i="1" spc="-34" dirty="0">
                <a:solidFill>
                  <a:srgbClr val="1D1D1B"/>
                </a:solidFill>
                <a:latin typeface="Times New Roman"/>
                <a:cs typeface="Times New Roman"/>
              </a:rPr>
              <a:t> </a:t>
            </a:r>
            <a:r>
              <a:rPr sz="899" b="1" i="1" dirty="0">
                <a:solidFill>
                  <a:srgbClr val="1D1D1B"/>
                </a:solidFill>
                <a:latin typeface="Times New Roman"/>
                <a:cs typeface="Times New Roman"/>
              </a:rPr>
              <a:t>A</a:t>
            </a:r>
            <a:r>
              <a:rPr sz="899" b="1" i="1" spc="-31" dirty="0">
                <a:solidFill>
                  <a:srgbClr val="1D1D1B"/>
                </a:solidFill>
                <a:latin typeface="Times New Roman"/>
                <a:cs typeface="Times New Roman"/>
              </a:rPr>
              <a:t> </a:t>
            </a:r>
            <a:r>
              <a:rPr sz="899" b="1" i="1" spc="-6" dirty="0">
                <a:solidFill>
                  <a:srgbClr val="1D1D1B"/>
                </a:solidFill>
                <a:latin typeface="Times New Roman"/>
                <a:cs typeface="Times New Roman"/>
              </a:rPr>
              <a:t>DICIEMBRE</a:t>
            </a:r>
            <a:endParaRPr sz="899" dirty="0">
              <a:latin typeface="Times New Roman"/>
              <a:cs typeface="Times New Roman"/>
            </a:endParaRPr>
          </a:p>
          <a:p>
            <a:pPr marL="100343" marR="109869" indent="-1904" algn="just">
              <a:spcBef>
                <a:spcPts val="644"/>
              </a:spcBef>
            </a:pPr>
            <a:r>
              <a:rPr sz="899" b="1" i="1" spc="-6" dirty="0">
                <a:solidFill>
                  <a:srgbClr val="1D1D1B"/>
                </a:solidFill>
                <a:latin typeface="Times New Roman"/>
                <a:cs typeface="Times New Roman"/>
              </a:rPr>
              <a:t>MARTES</a:t>
            </a:r>
            <a:r>
              <a:rPr sz="899" b="1" i="1" dirty="0">
                <a:solidFill>
                  <a:srgbClr val="1D1D1B"/>
                </a:solidFill>
                <a:latin typeface="Times New Roman"/>
                <a:cs typeface="Times New Roman"/>
              </a:rPr>
              <a:t> A</a:t>
            </a:r>
            <a:r>
              <a:rPr lang="es-ES" sz="899" b="1" i="1" spc="6" dirty="0">
                <a:solidFill>
                  <a:srgbClr val="1D1D1B"/>
                </a:solidFill>
                <a:latin typeface="Times New Roman"/>
                <a:cs typeface="Times New Roman"/>
              </a:rPr>
              <a:t> DOMINGO</a:t>
            </a:r>
            <a:r>
              <a:rPr sz="899" i="1" spc="-6" dirty="0">
                <a:solidFill>
                  <a:srgbClr val="1D1D1B"/>
                </a:solidFill>
                <a:latin typeface="Times New Roman"/>
                <a:cs typeface="Times New Roman"/>
              </a:rPr>
              <a:t>:</a:t>
            </a:r>
            <a:r>
              <a:rPr lang="es-CL" sz="899" i="1" dirty="0">
                <a:solidFill>
                  <a:srgbClr val="1D1D1B"/>
                </a:solidFill>
                <a:latin typeface="Times New Roman"/>
                <a:cs typeface="Times New Roman"/>
              </a:rPr>
              <a:t> </a:t>
            </a:r>
            <a:r>
              <a:rPr sz="899" i="1" dirty="0" err="1">
                <a:solidFill>
                  <a:srgbClr val="1D1D1B"/>
                </a:solidFill>
                <a:latin typeface="Times New Roman"/>
                <a:cs typeface="Times New Roman"/>
              </a:rPr>
              <a:t>Ingreso</a:t>
            </a:r>
            <a:r>
              <a:rPr lang="es-ES" sz="899" i="1" dirty="0">
                <a:solidFill>
                  <a:srgbClr val="1D1D1B"/>
                </a:solidFill>
                <a:latin typeface="Times New Roman"/>
                <a:cs typeface="Times New Roman"/>
              </a:rPr>
              <a:t> por orden de llegada o</a:t>
            </a:r>
            <a:r>
              <a:rPr sz="899" i="1" spc="6" dirty="0">
                <a:solidFill>
                  <a:srgbClr val="1D1D1B"/>
                </a:solidFill>
                <a:latin typeface="Times New Roman"/>
                <a:cs typeface="Times New Roman"/>
              </a:rPr>
              <a:t> </a:t>
            </a:r>
            <a:r>
              <a:rPr sz="899" i="1" dirty="0">
                <a:solidFill>
                  <a:srgbClr val="1D1D1B"/>
                </a:solidFill>
                <a:latin typeface="Times New Roman"/>
                <a:cs typeface="Times New Roman"/>
              </a:rPr>
              <a:t>con</a:t>
            </a:r>
            <a:r>
              <a:rPr sz="899" i="1" spc="6" dirty="0">
                <a:solidFill>
                  <a:srgbClr val="1D1D1B"/>
                </a:solidFill>
                <a:latin typeface="Times New Roman"/>
                <a:cs typeface="Times New Roman"/>
              </a:rPr>
              <a:t> </a:t>
            </a:r>
            <a:r>
              <a:rPr sz="899" i="1" spc="-6" dirty="0" err="1">
                <a:solidFill>
                  <a:srgbClr val="1D1D1B"/>
                </a:solidFill>
                <a:latin typeface="Times New Roman"/>
                <a:cs typeface="Times New Roman"/>
              </a:rPr>
              <a:t>reserva</a:t>
            </a:r>
            <a:r>
              <a:rPr lang="es-CL" sz="899" i="1" spc="-6" dirty="0">
                <a:solidFill>
                  <a:srgbClr val="1D1D1B"/>
                </a:solidFill>
                <a:latin typeface="Times New Roman"/>
                <a:cs typeface="Times New Roman"/>
              </a:rPr>
              <a:t>.</a:t>
            </a:r>
            <a:endParaRPr sz="899" dirty="0">
              <a:latin typeface="Times New Roman"/>
              <a:cs typeface="Times New Roman"/>
            </a:endParaRPr>
          </a:p>
          <a:p>
            <a:pPr marL="100343" marR="109233" indent="-1904" algn="just">
              <a:spcBef>
                <a:spcPts val="300"/>
              </a:spcBef>
            </a:pPr>
            <a:r>
              <a:rPr lang="es-ES" sz="899" b="1" i="1" dirty="0">
                <a:solidFill>
                  <a:srgbClr val="1D1D1B"/>
                </a:solidFill>
                <a:latin typeface="Times New Roman"/>
                <a:cs typeface="Times New Roman"/>
              </a:rPr>
              <a:t>De </a:t>
            </a:r>
            <a:r>
              <a:rPr sz="899" b="1" i="1" dirty="0">
                <a:solidFill>
                  <a:srgbClr val="1D1D1B"/>
                </a:solidFill>
                <a:latin typeface="Times New Roman"/>
                <a:cs typeface="Times New Roman"/>
              </a:rPr>
              <a:t>10:00 a 1</a:t>
            </a:r>
            <a:r>
              <a:rPr lang="es-CL" sz="899" b="1" i="1" dirty="0">
                <a:solidFill>
                  <a:srgbClr val="1D1D1B"/>
                </a:solidFill>
                <a:latin typeface="Times New Roman"/>
                <a:cs typeface="Times New Roman"/>
              </a:rPr>
              <a:t>3</a:t>
            </a:r>
            <a:r>
              <a:rPr sz="899" b="1" i="1" dirty="0">
                <a:solidFill>
                  <a:srgbClr val="1D1D1B"/>
                </a:solidFill>
                <a:latin typeface="Times New Roman"/>
                <a:cs typeface="Times New Roman"/>
              </a:rPr>
              <a:t>:</a:t>
            </a:r>
            <a:r>
              <a:rPr lang="es-CL" sz="899" b="1" i="1" dirty="0">
                <a:solidFill>
                  <a:srgbClr val="1D1D1B"/>
                </a:solidFill>
                <a:latin typeface="Times New Roman"/>
                <a:cs typeface="Times New Roman"/>
              </a:rPr>
              <a:t>30</a:t>
            </a:r>
            <a:r>
              <a:rPr sz="899" b="1" i="1" dirty="0">
                <a:solidFill>
                  <a:srgbClr val="1D1D1B"/>
                </a:solidFill>
                <a:latin typeface="Times New Roman"/>
                <a:cs typeface="Times New Roman"/>
              </a:rPr>
              <a:t> hrs. y </a:t>
            </a:r>
            <a:r>
              <a:rPr sz="899" b="1" i="1" spc="6" dirty="0">
                <a:solidFill>
                  <a:srgbClr val="1D1D1B"/>
                </a:solidFill>
                <a:latin typeface="Times New Roman"/>
                <a:cs typeface="Times New Roman"/>
              </a:rPr>
              <a:t> </a:t>
            </a:r>
            <a:r>
              <a:rPr sz="899" b="1" i="1" dirty="0">
                <a:solidFill>
                  <a:srgbClr val="1D1D1B"/>
                </a:solidFill>
                <a:latin typeface="Times New Roman"/>
                <a:cs typeface="Times New Roman"/>
              </a:rPr>
              <a:t>de</a:t>
            </a:r>
            <a:r>
              <a:rPr sz="899" b="1" i="1" spc="-6" dirty="0">
                <a:solidFill>
                  <a:srgbClr val="1D1D1B"/>
                </a:solidFill>
                <a:latin typeface="Times New Roman"/>
                <a:cs typeface="Times New Roman"/>
              </a:rPr>
              <a:t> </a:t>
            </a:r>
            <a:r>
              <a:rPr sz="899" b="1" i="1" dirty="0">
                <a:solidFill>
                  <a:srgbClr val="1D1D1B"/>
                </a:solidFill>
                <a:latin typeface="Times New Roman"/>
                <a:cs typeface="Times New Roman"/>
              </a:rPr>
              <a:t>1</a:t>
            </a:r>
            <a:r>
              <a:rPr lang="es-CL" sz="899" b="1" i="1" dirty="0">
                <a:solidFill>
                  <a:srgbClr val="1D1D1B"/>
                </a:solidFill>
                <a:latin typeface="Times New Roman"/>
                <a:cs typeface="Times New Roman"/>
              </a:rPr>
              <a:t>5</a:t>
            </a:r>
            <a:r>
              <a:rPr sz="899" b="1" i="1" dirty="0">
                <a:solidFill>
                  <a:srgbClr val="1D1D1B"/>
                </a:solidFill>
                <a:latin typeface="Times New Roman"/>
                <a:cs typeface="Times New Roman"/>
              </a:rPr>
              <a:t>:00</a:t>
            </a:r>
            <a:r>
              <a:rPr sz="899" b="1" i="1" spc="-6" dirty="0">
                <a:solidFill>
                  <a:srgbClr val="1D1D1B"/>
                </a:solidFill>
                <a:latin typeface="Times New Roman"/>
                <a:cs typeface="Times New Roman"/>
              </a:rPr>
              <a:t> </a:t>
            </a:r>
            <a:r>
              <a:rPr sz="899" b="1" i="1" dirty="0">
                <a:solidFill>
                  <a:srgbClr val="1D1D1B"/>
                </a:solidFill>
                <a:latin typeface="Times New Roman"/>
                <a:cs typeface="Times New Roman"/>
              </a:rPr>
              <a:t>a 17:00</a:t>
            </a:r>
            <a:r>
              <a:rPr sz="899" b="1" i="1" spc="-6" dirty="0">
                <a:solidFill>
                  <a:srgbClr val="1D1D1B"/>
                </a:solidFill>
                <a:latin typeface="Times New Roman"/>
                <a:cs typeface="Times New Roman"/>
              </a:rPr>
              <a:t> </a:t>
            </a:r>
            <a:r>
              <a:rPr sz="899" b="1" i="1" dirty="0">
                <a:solidFill>
                  <a:srgbClr val="1D1D1B"/>
                </a:solidFill>
                <a:latin typeface="Times New Roman"/>
                <a:cs typeface="Times New Roman"/>
              </a:rPr>
              <a:t>hr</a:t>
            </a:r>
            <a:r>
              <a:rPr sz="899" i="1" dirty="0">
                <a:solidFill>
                  <a:srgbClr val="1D1D1B"/>
                </a:solidFill>
                <a:latin typeface="Times New Roman"/>
                <a:cs typeface="Times New Roman"/>
              </a:rPr>
              <a:t>s.</a:t>
            </a:r>
            <a:endParaRPr lang="es-ES" sz="899" dirty="0">
              <a:latin typeface="Times New Roman"/>
              <a:cs typeface="Times New Roman"/>
            </a:endParaRPr>
          </a:p>
          <a:p>
            <a:pPr marL="100343" marR="109233" indent="-1904" algn="just">
              <a:spcBef>
                <a:spcPts val="300"/>
              </a:spcBef>
            </a:pPr>
            <a:r>
              <a:rPr lang="es-ES" sz="899" i="1" spc="-6" dirty="0">
                <a:solidFill>
                  <a:srgbClr val="1D1D1B"/>
                </a:solidFill>
                <a:latin typeface="Times New Roman"/>
                <a:cs typeface="Times New Roman"/>
              </a:rPr>
              <a:t>(martes último tour a las 16:00 </a:t>
            </a:r>
            <a:r>
              <a:rPr lang="es-ES" sz="899" i="1" spc="-6" dirty="0" err="1">
                <a:solidFill>
                  <a:srgbClr val="1D1D1B"/>
                </a:solidFill>
                <a:latin typeface="Times New Roman"/>
                <a:cs typeface="Times New Roman"/>
              </a:rPr>
              <a:t>Hrs</a:t>
            </a:r>
            <a:r>
              <a:rPr lang="es-ES" sz="899" i="1" spc="-6" dirty="0">
                <a:solidFill>
                  <a:srgbClr val="1D1D1B"/>
                </a:solidFill>
                <a:latin typeface="Times New Roman"/>
                <a:cs typeface="Times New Roman"/>
              </a:rPr>
              <a:t>.).</a:t>
            </a:r>
          </a:p>
          <a:p>
            <a:pPr marL="100343" marR="109233" indent="-1904" algn="just">
              <a:spcBef>
                <a:spcPts val="300"/>
              </a:spcBef>
            </a:pPr>
            <a:r>
              <a:rPr lang="es-ES" sz="899" b="1" i="1" spc="-6" dirty="0">
                <a:solidFill>
                  <a:srgbClr val="1D1D1B"/>
                </a:solidFill>
                <a:latin typeface="Times New Roman"/>
                <a:cs typeface="Times New Roman"/>
              </a:rPr>
              <a:t>FIN DE SEMANA</a:t>
            </a:r>
            <a:r>
              <a:rPr lang="es-ES" sz="899" i="1" dirty="0">
                <a:solidFill>
                  <a:srgbClr val="1D1D1B"/>
                </a:solidFill>
                <a:latin typeface="Times New Roman"/>
                <a:cs typeface="Times New Roman"/>
              </a:rPr>
              <a:t>: </a:t>
            </a:r>
            <a:r>
              <a:rPr lang="es-ES" sz="899" i="1" spc="-6" dirty="0">
                <a:solidFill>
                  <a:srgbClr val="1D1D1B"/>
                </a:solidFill>
                <a:latin typeface="Times New Roman"/>
                <a:cs typeface="Times New Roman"/>
              </a:rPr>
              <a:t>Ingreso por orden de llegada, sin reservas</a:t>
            </a:r>
            <a:r>
              <a:rPr lang="es-ES" sz="899" i="1" dirty="0">
                <a:solidFill>
                  <a:srgbClr val="1D1D1B"/>
                </a:solidFill>
                <a:latin typeface="Times New Roman"/>
                <a:cs typeface="Times New Roman"/>
              </a:rPr>
              <a:t>.</a:t>
            </a:r>
            <a:endParaRPr lang="es-ES" sz="899" dirty="0">
              <a:latin typeface="Times New Roman"/>
              <a:cs typeface="Times New Roman"/>
            </a:endParaRPr>
          </a:p>
          <a:p>
            <a:pPr marL="100343" marR="109233" indent="-1904" algn="just">
              <a:spcBef>
                <a:spcPts val="300"/>
              </a:spcBef>
            </a:pPr>
            <a:r>
              <a:rPr lang="es-CL" sz="899" b="1" i="1" dirty="0">
                <a:solidFill>
                  <a:srgbClr val="1D1D1B"/>
                </a:solidFill>
                <a:latin typeface="Times New Roman"/>
                <a:cs typeface="Times New Roman"/>
              </a:rPr>
              <a:t>LUNES</a:t>
            </a:r>
            <a:r>
              <a:rPr lang="es-CL" sz="899" i="1" dirty="0">
                <a:solidFill>
                  <a:srgbClr val="1D1D1B"/>
                </a:solidFill>
                <a:latin typeface="Times New Roman"/>
                <a:cs typeface="Times New Roman"/>
              </a:rPr>
              <a:t>:</a:t>
            </a:r>
            <a:r>
              <a:rPr lang="es-CL" sz="899" i="1" spc="-25" dirty="0">
                <a:solidFill>
                  <a:srgbClr val="1D1D1B"/>
                </a:solidFill>
                <a:latin typeface="Times New Roman"/>
                <a:cs typeface="Times New Roman"/>
              </a:rPr>
              <a:t> </a:t>
            </a:r>
            <a:r>
              <a:rPr lang="es-CL" sz="899" i="1" dirty="0">
                <a:solidFill>
                  <a:srgbClr val="1D1D1B"/>
                </a:solidFill>
                <a:latin typeface="Times New Roman"/>
                <a:cs typeface="Times New Roman"/>
              </a:rPr>
              <a:t>Cerrado</a:t>
            </a:r>
            <a:r>
              <a:rPr lang="es-CL" sz="899" i="1" spc="-25" dirty="0">
                <a:solidFill>
                  <a:srgbClr val="1D1D1B"/>
                </a:solidFill>
                <a:latin typeface="Times New Roman"/>
                <a:cs typeface="Times New Roman"/>
              </a:rPr>
              <a:t> </a:t>
            </a:r>
            <a:r>
              <a:rPr lang="es-CL" sz="899" i="1" dirty="0">
                <a:solidFill>
                  <a:srgbClr val="1D1D1B"/>
                </a:solidFill>
                <a:latin typeface="Times New Roman"/>
                <a:cs typeface="Times New Roman"/>
              </a:rPr>
              <a:t>por</a:t>
            </a:r>
            <a:r>
              <a:rPr lang="es-CL" sz="899" i="1" spc="-20" dirty="0">
                <a:solidFill>
                  <a:srgbClr val="1D1D1B"/>
                </a:solidFill>
                <a:latin typeface="Times New Roman"/>
                <a:cs typeface="Times New Roman"/>
              </a:rPr>
              <a:t> </a:t>
            </a:r>
            <a:r>
              <a:rPr lang="es-CL" sz="899" i="1" spc="-6" dirty="0">
                <a:solidFill>
                  <a:srgbClr val="1D1D1B"/>
                </a:solidFill>
                <a:latin typeface="Times New Roman"/>
                <a:cs typeface="Times New Roman"/>
              </a:rPr>
              <a:t>mantención</a:t>
            </a:r>
          </a:p>
          <a:p>
            <a:pPr marL="100343" marR="109233" indent="-1904" algn="just">
              <a:spcBef>
                <a:spcPts val="300"/>
              </a:spcBef>
            </a:pPr>
            <a:r>
              <a:rPr lang="es-ES" sz="899" b="1" i="1" dirty="0">
                <a:solidFill>
                  <a:srgbClr val="1D1D1B"/>
                </a:solidFill>
                <a:latin typeface="Times New Roman"/>
                <a:cs typeface="Times New Roman"/>
              </a:rPr>
              <a:t>FORMAS DE ATENCIÓN</a:t>
            </a:r>
            <a:r>
              <a:rPr lang="es-ES" sz="899" i="1" dirty="0">
                <a:solidFill>
                  <a:srgbClr val="1D1D1B"/>
                </a:solidFill>
                <a:latin typeface="Times New Roman"/>
                <a:cs typeface="Times New Roman"/>
              </a:rPr>
              <a:t>:</a:t>
            </a:r>
          </a:p>
          <a:p>
            <a:pPr marL="361363" marR="135274" indent="-228630">
              <a:spcBef>
                <a:spcPts val="330"/>
              </a:spcBef>
              <a:buAutoNum type="arabicPeriod"/>
            </a:pPr>
            <a:r>
              <a:rPr lang="es-ES" sz="899" i="1" dirty="0">
                <a:solidFill>
                  <a:srgbClr val="1D1D1B"/>
                </a:solidFill>
                <a:latin typeface="Times New Roman"/>
                <a:cs typeface="Times New Roman"/>
              </a:rPr>
              <a:t>Recorridos guiados cada 15 minutos, con grupos de hasta 12 personas.</a:t>
            </a:r>
          </a:p>
          <a:p>
            <a:pPr marL="361363" marR="135274" indent="-228630">
              <a:spcBef>
                <a:spcPts val="330"/>
              </a:spcBef>
              <a:buAutoNum type="arabicPeriod"/>
            </a:pPr>
            <a:r>
              <a:rPr lang="es-ES" sz="899" i="1" dirty="0" err="1">
                <a:solidFill>
                  <a:srgbClr val="1D1D1B"/>
                </a:solidFill>
                <a:latin typeface="Times New Roman"/>
                <a:cs typeface="Times New Roman"/>
              </a:rPr>
              <a:t>Audioguias</a:t>
            </a:r>
            <a:r>
              <a:rPr lang="es-ES" sz="899" i="1" dirty="0">
                <a:solidFill>
                  <a:srgbClr val="1D1D1B"/>
                </a:solidFill>
                <a:latin typeface="Times New Roman"/>
                <a:cs typeface="Times New Roman"/>
              </a:rPr>
              <a:t> en varios idiomas.</a:t>
            </a:r>
          </a:p>
        </p:txBody>
      </p:sp>
      <p:sp>
        <p:nvSpPr>
          <p:cNvPr id="49" name="object 49">
            <a:extLst>
              <a:ext uri="{FF2B5EF4-FFF2-40B4-BE49-F238E27FC236}">
                <a16:creationId xmlns:a16="http://schemas.microsoft.com/office/drawing/2014/main" id="{6D71A48D-8039-5C26-902F-BE3C2967F7FC}"/>
              </a:ext>
            </a:extLst>
          </p:cNvPr>
          <p:cNvSpPr txBox="1"/>
          <p:nvPr/>
        </p:nvSpPr>
        <p:spPr>
          <a:xfrm>
            <a:off x="197941" y="5497824"/>
            <a:ext cx="3220773" cy="457433"/>
          </a:xfrm>
          <a:prstGeom prst="rect">
            <a:avLst/>
          </a:prstGeom>
          <a:solidFill>
            <a:srgbClr val="D0D0D0"/>
          </a:solidFill>
          <a:ln w="12230">
            <a:solidFill>
              <a:srgbClr val="1D1D1B"/>
            </a:solidFill>
          </a:ln>
        </p:spPr>
        <p:txBody>
          <a:bodyPr vert="horz" wrap="square" lIns="0" tIns="41910" rIns="0" bIns="0" rtlCol="0">
            <a:spAutoFit/>
          </a:bodyPr>
          <a:lstStyle/>
          <a:p>
            <a:pPr marL="416181" marR="135274" lvl="1" indent="-1904">
              <a:spcBef>
                <a:spcPts val="330"/>
              </a:spcBef>
            </a:pPr>
            <a:r>
              <a:rPr lang="es-ES" sz="899" i="1" dirty="0">
                <a:solidFill>
                  <a:srgbClr val="1D1D1B"/>
                </a:solidFill>
                <a:latin typeface="Times New Roman"/>
                <a:cs typeface="Times New Roman"/>
              </a:rPr>
              <a:t>El</a:t>
            </a:r>
            <a:r>
              <a:rPr lang="es-ES" sz="899" i="1" spc="-25" dirty="0">
                <a:solidFill>
                  <a:srgbClr val="1D1D1B"/>
                </a:solidFill>
                <a:latin typeface="Times New Roman"/>
                <a:cs typeface="Times New Roman"/>
              </a:rPr>
              <a:t> </a:t>
            </a:r>
            <a:r>
              <a:rPr lang="es-ES" sz="899" i="1" spc="-6" dirty="0">
                <a:solidFill>
                  <a:srgbClr val="1D1D1B"/>
                </a:solidFill>
                <a:latin typeface="Times New Roman"/>
                <a:cs typeface="Times New Roman"/>
              </a:rPr>
              <a:t>museo cuenta</a:t>
            </a:r>
            <a:r>
              <a:rPr lang="es-ES" sz="899" i="1" spc="-25" dirty="0">
                <a:solidFill>
                  <a:srgbClr val="1D1D1B"/>
                </a:solidFill>
                <a:latin typeface="Times New Roman"/>
                <a:cs typeface="Times New Roman"/>
              </a:rPr>
              <a:t> </a:t>
            </a:r>
            <a:r>
              <a:rPr lang="es-ES" sz="899" i="1" dirty="0">
                <a:solidFill>
                  <a:srgbClr val="1D1D1B"/>
                </a:solidFill>
                <a:latin typeface="Times New Roman"/>
                <a:cs typeface="Times New Roman"/>
              </a:rPr>
              <a:t>con ascensor y una plataforma</a:t>
            </a:r>
            <a:r>
              <a:rPr lang="es-ES" sz="899" i="1" spc="-25" dirty="0">
                <a:solidFill>
                  <a:srgbClr val="1D1D1B"/>
                </a:solidFill>
                <a:latin typeface="Times New Roman"/>
                <a:cs typeface="Times New Roman"/>
              </a:rPr>
              <a:t> </a:t>
            </a:r>
            <a:r>
              <a:rPr lang="es-ES" sz="899" i="1" dirty="0">
                <a:solidFill>
                  <a:srgbClr val="1D1D1B"/>
                </a:solidFill>
                <a:latin typeface="Times New Roman"/>
                <a:cs typeface="Times New Roman"/>
              </a:rPr>
              <a:t>para</a:t>
            </a:r>
            <a:r>
              <a:rPr lang="es-ES" sz="899" i="1" spc="-25" dirty="0">
                <a:solidFill>
                  <a:srgbClr val="1D1D1B"/>
                </a:solidFill>
                <a:latin typeface="Times New Roman"/>
                <a:cs typeface="Times New Roman"/>
              </a:rPr>
              <a:t> </a:t>
            </a:r>
            <a:r>
              <a:rPr lang="es-ES" sz="899" i="1" dirty="0">
                <a:solidFill>
                  <a:srgbClr val="1D1D1B"/>
                </a:solidFill>
                <a:latin typeface="Times New Roman"/>
                <a:cs typeface="Times New Roman"/>
              </a:rPr>
              <a:t>personas</a:t>
            </a:r>
            <a:r>
              <a:rPr lang="es-ES" sz="899" i="1" spc="-25" dirty="0">
                <a:solidFill>
                  <a:srgbClr val="1D1D1B"/>
                </a:solidFill>
                <a:latin typeface="Times New Roman"/>
                <a:cs typeface="Times New Roman"/>
              </a:rPr>
              <a:t> </a:t>
            </a:r>
            <a:r>
              <a:rPr lang="es-ES" sz="899" i="1" dirty="0">
                <a:solidFill>
                  <a:srgbClr val="1D1D1B"/>
                </a:solidFill>
                <a:latin typeface="Times New Roman"/>
                <a:cs typeface="Times New Roman"/>
              </a:rPr>
              <a:t>con</a:t>
            </a:r>
            <a:r>
              <a:rPr lang="es-ES" sz="899" i="1" spc="-25" dirty="0">
                <a:solidFill>
                  <a:srgbClr val="1D1D1B"/>
                </a:solidFill>
                <a:latin typeface="Times New Roman"/>
                <a:cs typeface="Times New Roman"/>
              </a:rPr>
              <a:t> </a:t>
            </a:r>
            <a:r>
              <a:rPr lang="es-ES" sz="899" i="1" spc="-6" dirty="0">
                <a:solidFill>
                  <a:srgbClr val="1D1D1B"/>
                </a:solidFill>
                <a:latin typeface="Times New Roman"/>
                <a:cs typeface="Times New Roman"/>
              </a:rPr>
              <a:t>movilidad</a:t>
            </a:r>
            <a:r>
              <a:rPr lang="es-ES" sz="899" i="1" spc="-25" dirty="0">
                <a:solidFill>
                  <a:srgbClr val="1D1D1B"/>
                </a:solidFill>
                <a:latin typeface="Times New Roman"/>
                <a:cs typeface="Times New Roman"/>
              </a:rPr>
              <a:t> </a:t>
            </a:r>
            <a:r>
              <a:rPr lang="es-ES" sz="899" i="1" spc="-6" dirty="0">
                <a:solidFill>
                  <a:srgbClr val="1D1D1B"/>
                </a:solidFill>
                <a:latin typeface="Times New Roman"/>
                <a:cs typeface="Times New Roman"/>
              </a:rPr>
              <a:t>reducida</a:t>
            </a:r>
            <a:r>
              <a:rPr lang="es-ES" sz="899" i="1" spc="-25" dirty="0">
                <a:solidFill>
                  <a:srgbClr val="1D1D1B"/>
                </a:solidFill>
                <a:latin typeface="Times New Roman"/>
                <a:cs typeface="Times New Roman"/>
              </a:rPr>
              <a:t>.  L</a:t>
            </a:r>
            <a:r>
              <a:rPr lang="es-ES" sz="899" i="1" dirty="0">
                <a:solidFill>
                  <a:srgbClr val="1D1D1B"/>
                </a:solidFill>
                <a:latin typeface="Times New Roman"/>
                <a:cs typeface="Times New Roman"/>
              </a:rPr>
              <a:t>os </a:t>
            </a:r>
            <a:r>
              <a:rPr lang="es-ES" sz="899" i="1" spc="-210" dirty="0">
                <a:solidFill>
                  <a:srgbClr val="1D1D1B"/>
                </a:solidFill>
                <a:latin typeface="Times New Roman"/>
                <a:cs typeface="Times New Roman"/>
              </a:rPr>
              <a:t> </a:t>
            </a:r>
            <a:r>
              <a:rPr lang="es-ES" sz="899" i="1" dirty="0">
                <a:solidFill>
                  <a:srgbClr val="1D1D1B"/>
                </a:solidFill>
                <a:latin typeface="Times New Roman"/>
                <a:cs typeface="Times New Roman"/>
              </a:rPr>
              <a:t>espacios</a:t>
            </a:r>
            <a:r>
              <a:rPr lang="es-ES" sz="899" i="1" spc="-6" dirty="0">
                <a:solidFill>
                  <a:srgbClr val="1D1D1B"/>
                </a:solidFill>
                <a:latin typeface="Times New Roman"/>
                <a:cs typeface="Times New Roman"/>
              </a:rPr>
              <a:t> </a:t>
            </a:r>
            <a:r>
              <a:rPr lang="es-ES" sz="899" i="1" dirty="0">
                <a:solidFill>
                  <a:srgbClr val="1D1D1B"/>
                </a:solidFill>
                <a:latin typeface="Times New Roman"/>
                <a:cs typeface="Times New Roman"/>
              </a:rPr>
              <a:t>permiten el uso de </a:t>
            </a:r>
            <a:r>
              <a:rPr lang="es-ES" sz="899" i="1" spc="-6" dirty="0">
                <a:solidFill>
                  <a:srgbClr val="1D1D1B"/>
                </a:solidFill>
                <a:latin typeface="Times New Roman"/>
                <a:cs typeface="Times New Roman"/>
              </a:rPr>
              <a:t>sillas </a:t>
            </a:r>
            <a:r>
              <a:rPr lang="es-ES" sz="899" i="1" dirty="0">
                <a:solidFill>
                  <a:srgbClr val="1D1D1B"/>
                </a:solidFill>
                <a:latin typeface="Times New Roman"/>
                <a:cs typeface="Times New Roman"/>
              </a:rPr>
              <a:t>de</a:t>
            </a:r>
            <a:r>
              <a:rPr lang="es-ES" sz="899" i="1" spc="-6" dirty="0">
                <a:solidFill>
                  <a:srgbClr val="1D1D1B"/>
                </a:solidFill>
                <a:latin typeface="Times New Roman"/>
                <a:cs typeface="Times New Roman"/>
              </a:rPr>
              <a:t> ruedas.</a:t>
            </a:r>
            <a:endParaRPr lang="es-ES" sz="899" dirty="0">
              <a:latin typeface="Times New Roman"/>
              <a:cs typeface="Times New Roman"/>
            </a:endParaRPr>
          </a:p>
        </p:txBody>
      </p:sp>
      <p:sp>
        <p:nvSpPr>
          <p:cNvPr id="26" name="object 49">
            <a:extLst>
              <a:ext uri="{FF2B5EF4-FFF2-40B4-BE49-F238E27FC236}">
                <a16:creationId xmlns:a16="http://schemas.microsoft.com/office/drawing/2014/main" id="{6E4AF488-DA15-6D3A-A76F-3CA18001C261}"/>
              </a:ext>
            </a:extLst>
          </p:cNvPr>
          <p:cNvSpPr txBox="1"/>
          <p:nvPr/>
        </p:nvSpPr>
        <p:spPr>
          <a:xfrm>
            <a:off x="176402" y="6911381"/>
            <a:ext cx="3238045" cy="180690"/>
          </a:xfrm>
          <a:prstGeom prst="rect">
            <a:avLst/>
          </a:prstGeom>
          <a:solidFill>
            <a:srgbClr val="D0D0D0"/>
          </a:solidFill>
          <a:ln w="12230">
            <a:solidFill>
              <a:srgbClr val="1D1D1B"/>
            </a:solidFill>
          </a:ln>
        </p:spPr>
        <p:txBody>
          <a:bodyPr vert="horz" wrap="square" lIns="0" tIns="41910" rIns="0" bIns="0" rtlCol="0">
            <a:spAutoFit/>
          </a:bodyPr>
          <a:lstStyle/>
          <a:p>
            <a:pPr marL="134638" marR="135274" indent="-1904">
              <a:spcBef>
                <a:spcPts val="330"/>
              </a:spcBef>
            </a:pPr>
            <a:r>
              <a:rPr lang="es-ES" sz="899" i="1" dirty="0">
                <a:solidFill>
                  <a:srgbClr val="1D1D1B"/>
                </a:solidFill>
                <a:latin typeface="Times New Roman"/>
                <a:cs typeface="Times New Roman"/>
              </a:rPr>
              <a:t>Dirección: Avenida Arturo Prat S/N Paseo Lynch, Iquique.</a:t>
            </a:r>
            <a:endParaRPr lang="es-ES" sz="899" dirty="0">
              <a:latin typeface="Times New Roman"/>
              <a:cs typeface="Times New Roman"/>
            </a:endParaRPr>
          </a:p>
        </p:txBody>
      </p:sp>
      <p:pic>
        <p:nvPicPr>
          <p:cNvPr id="1030" name="Picture 6" descr="♿ Símbolo de silla de ruedas Emoji — Significado, copiar y pegar,  combinaciónes">
            <a:extLst>
              <a:ext uri="{FF2B5EF4-FFF2-40B4-BE49-F238E27FC236}">
                <a16:creationId xmlns:a16="http://schemas.microsoft.com/office/drawing/2014/main" id="{C00FADEA-E3E8-B984-FAA1-3896A119AAA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93674" y="5524230"/>
            <a:ext cx="399198" cy="399198"/>
          </a:xfrm>
          <a:prstGeom prst="rect">
            <a:avLst/>
          </a:prstGeom>
          <a:noFill/>
          <a:extLst>
            <a:ext uri="{909E8E84-426E-40DD-AFC4-6F175D3DCCD1}">
              <a14:hiddenFill xmlns:a14="http://schemas.microsoft.com/office/drawing/2010/main">
                <a:solidFill>
                  <a:srgbClr val="FFFFFF"/>
                </a:solidFill>
              </a14:hiddenFill>
            </a:ext>
          </a:extLst>
        </p:spPr>
      </p:pic>
      <p:sp>
        <p:nvSpPr>
          <p:cNvPr id="48" name="object 47">
            <a:extLst>
              <a:ext uri="{FF2B5EF4-FFF2-40B4-BE49-F238E27FC236}">
                <a16:creationId xmlns:a16="http://schemas.microsoft.com/office/drawing/2014/main" id="{5EAC83D4-B2FC-9FF3-9694-6336E9A65338}"/>
              </a:ext>
            </a:extLst>
          </p:cNvPr>
          <p:cNvSpPr txBox="1"/>
          <p:nvPr/>
        </p:nvSpPr>
        <p:spPr>
          <a:xfrm>
            <a:off x="193674" y="3555580"/>
            <a:ext cx="3220773" cy="1797288"/>
          </a:xfrm>
          <a:prstGeom prst="rect">
            <a:avLst/>
          </a:prstGeom>
          <a:solidFill>
            <a:srgbClr val="D0D0D0"/>
          </a:solidFill>
          <a:ln w="12700">
            <a:solidFill>
              <a:srgbClr val="1D1D1B"/>
            </a:solidFill>
          </a:ln>
        </p:spPr>
        <p:txBody>
          <a:bodyPr vert="horz" wrap="square" lIns="0" tIns="28576" rIns="0" bIns="0" rtlCol="0">
            <a:spAutoFit/>
          </a:bodyPr>
          <a:lstStyle/>
          <a:p>
            <a:pPr marR="10797" algn="ctr">
              <a:spcBef>
                <a:spcPts val="224"/>
              </a:spcBef>
            </a:pPr>
            <a:r>
              <a:rPr lang="es-CL" sz="899" b="1" i="1" spc="-6" dirty="0">
                <a:solidFill>
                  <a:srgbClr val="1D1D1B"/>
                </a:solidFill>
                <a:latin typeface="Times New Roman"/>
                <a:cs typeface="Times New Roman"/>
              </a:rPr>
              <a:t>ENERO Y FEBRERO</a:t>
            </a:r>
            <a:endParaRPr sz="899" b="1" dirty="0">
              <a:latin typeface="Times New Roman"/>
              <a:cs typeface="Times New Roman"/>
            </a:endParaRPr>
          </a:p>
          <a:p>
            <a:pPr marL="99072" algn="just">
              <a:spcBef>
                <a:spcPts val="644"/>
              </a:spcBef>
            </a:pPr>
            <a:r>
              <a:rPr sz="899" b="1" i="1" dirty="0">
                <a:solidFill>
                  <a:srgbClr val="1D1D1B"/>
                </a:solidFill>
                <a:latin typeface="Times New Roman"/>
                <a:cs typeface="Times New Roman"/>
              </a:rPr>
              <a:t>LUNES</a:t>
            </a:r>
            <a:r>
              <a:rPr sz="899" i="1" dirty="0">
                <a:solidFill>
                  <a:srgbClr val="1D1D1B"/>
                </a:solidFill>
                <a:latin typeface="Times New Roman"/>
                <a:cs typeface="Times New Roman"/>
              </a:rPr>
              <a:t>:</a:t>
            </a:r>
            <a:r>
              <a:rPr lang="es-CL" sz="899" i="1" dirty="0">
                <a:solidFill>
                  <a:srgbClr val="1D1D1B"/>
                </a:solidFill>
                <a:latin typeface="Times New Roman"/>
                <a:cs typeface="Times New Roman"/>
              </a:rPr>
              <a:t> Ingreso por orden de llegada o con reserva.</a:t>
            </a:r>
          </a:p>
          <a:p>
            <a:pPr marL="99072" algn="just">
              <a:spcBef>
                <a:spcPts val="644"/>
              </a:spcBef>
            </a:pPr>
            <a:r>
              <a:rPr lang="es-ES" sz="899" b="1" i="1" dirty="0">
                <a:solidFill>
                  <a:srgbClr val="1D1D1B"/>
                </a:solidFill>
                <a:latin typeface="Times New Roman"/>
                <a:cs typeface="Times New Roman"/>
              </a:rPr>
              <a:t>De 10:00 a 13:30 </a:t>
            </a:r>
            <a:r>
              <a:rPr lang="es-ES" sz="899" b="1" i="1" dirty="0" err="1">
                <a:solidFill>
                  <a:srgbClr val="1D1D1B"/>
                </a:solidFill>
                <a:latin typeface="Times New Roman"/>
                <a:cs typeface="Times New Roman"/>
              </a:rPr>
              <a:t>hrs</a:t>
            </a:r>
            <a:r>
              <a:rPr lang="es-ES" sz="899" b="1" i="1" dirty="0">
                <a:solidFill>
                  <a:srgbClr val="1D1D1B"/>
                </a:solidFill>
                <a:latin typeface="Times New Roman"/>
                <a:cs typeface="Times New Roman"/>
              </a:rPr>
              <a:t>. y </a:t>
            </a:r>
            <a:r>
              <a:rPr lang="es-ES" sz="899" b="1" i="1" spc="6" dirty="0">
                <a:solidFill>
                  <a:srgbClr val="1D1D1B"/>
                </a:solidFill>
                <a:latin typeface="Times New Roman"/>
                <a:cs typeface="Times New Roman"/>
              </a:rPr>
              <a:t> </a:t>
            </a:r>
            <a:r>
              <a:rPr lang="es-ES" sz="899" b="1" i="1" dirty="0">
                <a:solidFill>
                  <a:srgbClr val="1D1D1B"/>
                </a:solidFill>
                <a:latin typeface="Times New Roman"/>
                <a:cs typeface="Times New Roman"/>
              </a:rPr>
              <a:t>de</a:t>
            </a:r>
            <a:r>
              <a:rPr lang="es-ES" sz="899" b="1" i="1" spc="-6" dirty="0">
                <a:solidFill>
                  <a:srgbClr val="1D1D1B"/>
                </a:solidFill>
                <a:latin typeface="Times New Roman"/>
                <a:cs typeface="Times New Roman"/>
              </a:rPr>
              <a:t> </a:t>
            </a:r>
            <a:r>
              <a:rPr lang="es-ES" sz="899" b="1" i="1" dirty="0">
                <a:solidFill>
                  <a:srgbClr val="1D1D1B"/>
                </a:solidFill>
                <a:latin typeface="Times New Roman"/>
                <a:cs typeface="Times New Roman"/>
              </a:rPr>
              <a:t>15:00</a:t>
            </a:r>
            <a:r>
              <a:rPr lang="es-ES" sz="899" b="1" i="1" spc="-6" dirty="0">
                <a:solidFill>
                  <a:srgbClr val="1D1D1B"/>
                </a:solidFill>
                <a:latin typeface="Times New Roman"/>
                <a:cs typeface="Times New Roman"/>
              </a:rPr>
              <a:t> </a:t>
            </a:r>
            <a:r>
              <a:rPr lang="es-ES" sz="899" b="1" i="1" dirty="0">
                <a:solidFill>
                  <a:srgbClr val="1D1D1B"/>
                </a:solidFill>
                <a:latin typeface="Times New Roman"/>
                <a:cs typeface="Times New Roman"/>
              </a:rPr>
              <a:t>a 17:00</a:t>
            </a:r>
            <a:r>
              <a:rPr lang="es-ES" sz="899" b="1" i="1" spc="-6" dirty="0">
                <a:solidFill>
                  <a:srgbClr val="1D1D1B"/>
                </a:solidFill>
                <a:latin typeface="Times New Roman"/>
                <a:cs typeface="Times New Roman"/>
              </a:rPr>
              <a:t> </a:t>
            </a:r>
            <a:r>
              <a:rPr lang="es-ES" sz="899" b="1" i="1" dirty="0" err="1">
                <a:solidFill>
                  <a:srgbClr val="1D1D1B"/>
                </a:solidFill>
                <a:latin typeface="Times New Roman"/>
                <a:cs typeface="Times New Roman"/>
              </a:rPr>
              <a:t>hr</a:t>
            </a:r>
            <a:r>
              <a:rPr lang="es-ES" sz="899" i="1" dirty="0" err="1">
                <a:solidFill>
                  <a:srgbClr val="1D1D1B"/>
                </a:solidFill>
                <a:latin typeface="Times New Roman"/>
                <a:cs typeface="Times New Roman"/>
              </a:rPr>
              <a:t>s</a:t>
            </a:r>
            <a:r>
              <a:rPr lang="es-ES" sz="899" i="1" dirty="0">
                <a:solidFill>
                  <a:srgbClr val="1D1D1B"/>
                </a:solidFill>
                <a:latin typeface="Times New Roman"/>
                <a:cs typeface="Times New Roman"/>
              </a:rPr>
              <a:t>.</a:t>
            </a:r>
            <a:endParaRPr lang="es-ES" sz="899" dirty="0">
              <a:latin typeface="Times New Roman"/>
              <a:cs typeface="Times New Roman"/>
            </a:endParaRPr>
          </a:p>
          <a:p>
            <a:pPr marL="100343" marR="109869" indent="-1904" algn="just">
              <a:spcBef>
                <a:spcPts val="644"/>
              </a:spcBef>
            </a:pPr>
            <a:r>
              <a:rPr sz="899" b="1" i="1" spc="-6" dirty="0">
                <a:solidFill>
                  <a:srgbClr val="1D1D1B"/>
                </a:solidFill>
                <a:latin typeface="Times New Roman"/>
                <a:cs typeface="Times New Roman"/>
              </a:rPr>
              <a:t>MARTES</a:t>
            </a:r>
            <a:r>
              <a:rPr sz="899" b="1" i="1" dirty="0">
                <a:solidFill>
                  <a:srgbClr val="1D1D1B"/>
                </a:solidFill>
                <a:latin typeface="Times New Roman"/>
                <a:cs typeface="Times New Roman"/>
              </a:rPr>
              <a:t> A</a:t>
            </a:r>
            <a:r>
              <a:rPr sz="899" b="1" i="1" spc="6" dirty="0">
                <a:solidFill>
                  <a:srgbClr val="1D1D1B"/>
                </a:solidFill>
                <a:latin typeface="Times New Roman"/>
                <a:cs typeface="Times New Roman"/>
              </a:rPr>
              <a:t> </a:t>
            </a:r>
            <a:r>
              <a:rPr lang="es-ES" sz="899" b="1" i="1" spc="6" dirty="0">
                <a:solidFill>
                  <a:srgbClr val="1D1D1B"/>
                </a:solidFill>
                <a:latin typeface="Times New Roman"/>
                <a:cs typeface="Times New Roman"/>
              </a:rPr>
              <a:t>DOMINGO:</a:t>
            </a:r>
            <a:r>
              <a:rPr lang="es-CL" sz="899" i="1" dirty="0">
                <a:solidFill>
                  <a:srgbClr val="1D1D1B"/>
                </a:solidFill>
                <a:latin typeface="Times New Roman"/>
                <a:cs typeface="Times New Roman"/>
              </a:rPr>
              <a:t> </a:t>
            </a:r>
            <a:r>
              <a:rPr sz="899" i="1" dirty="0" err="1">
                <a:solidFill>
                  <a:srgbClr val="1D1D1B"/>
                </a:solidFill>
                <a:latin typeface="Times New Roman"/>
                <a:cs typeface="Times New Roman"/>
              </a:rPr>
              <a:t>Ingreso</a:t>
            </a:r>
            <a:r>
              <a:rPr lang="es-ES" sz="899" i="1" dirty="0">
                <a:solidFill>
                  <a:srgbClr val="1D1D1B"/>
                </a:solidFill>
                <a:latin typeface="Times New Roman"/>
                <a:cs typeface="Times New Roman"/>
              </a:rPr>
              <a:t> por orden de llegada o con reserva.</a:t>
            </a:r>
            <a:endParaRPr sz="899" dirty="0">
              <a:latin typeface="Times New Roman"/>
              <a:cs typeface="Times New Roman"/>
            </a:endParaRPr>
          </a:p>
          <a:p>
            <a:pPr marL="100343" marR="109233" indent="-1904" algn="just">
              <a:spcBef>
                <a:spcPts val="300"/>
              </a:spcBef>
            </a:pPr>
            <a:r>
              <a:rPr lang="es-ES" sz="899" b="1" i="1" dirty="0">
                <a:solidFill>
                  <a:srgbClr val="1D1D1B"/>
                </a:solidFill>
                <a:latin typeface="Times New Roman"/>
                <a:cs typeface="Times New Roman"/>
              </a:rPr>
              <a:t>D</a:t>
            </a:r>
            <a:r>
              <a:rPr sz="899" b="1" i="1" dirty="0">
                <a:solidFill>
                  <a:srgbClr val="1D1D1B"/>
                </a:solidFill>
                <a:latin typeface="Times New Roman"/>
                <a:cs typeface="Times New Roman"/>
              </a:rPr>
              <a:t>e </a:t>
            </a:r>
            <a:r>
              <a:rPr lang="es-CL" sz="899" b="1" i="1" dirty="0">
                <a:solidFill>
                  <a:srgbClr val="1D1D1B"/>
                </a:solidFill>
                <a:latin typeface="Times New Roman"/>
                <a:cs typeface="Times New Roman"/>
              </a:rPr>
              <a:t>10:0</a:t>
            </a:r>
            <a:r>
              <a:rPr sz="899" b="1" i="1" dirty="0">
                <a:solidFill>
                  <a:srgbClr val="1D1D1B"/>
                </a:solidFill>
                <a:latin typeface="Times New Roman"/>
                <a:cs typeface="Times New Roman"/>
              </a:rPr>
              <a:t>0 a </a:t>
            </a:r>
            <a:r>
              <a:rPr lang="es-CL" sz="899" b="1" i="1" dirty="0">
                <a:solidFill>
                  <a:srgbClr val="1D1D1B"/>
                </a:solidFill>
                <a:latin typeface="Times New Roman"/>
                <a:cs typeface="Times New Roman"/>
              </a:rPr>
              <a:t>18</a:t>
            </a:r>
            <a:r>
              <a:rPr sz="899" b="1" i="1" dirty="0">
                <a:solidFill>
                  <a:srgbClr val="1D1D1B"/>
                </a:solidFill>
                <a:latin typeface="Times New Roman"/>
                <a:cs typeface="Times New Roman"/>
              </a:rPr>
              <a:t>:</a:t>
            </a:r>
            <a:r>
              <a:rPr lang="es-CL" sz="899" b="1" i="1" dirty="0">
                <a:solidFill>
                  <a:srgbClr val="1D1D1B"/>
                </a:solidFill>
                <a:latin typeface="Times New Roman"/>
                <a:cs typeface="Times New Roman"/>
              </a:rPr>
              <a:t>00</a:t>
            </a:r>
            <a:r>
              <a:rPr sz="899" b="1" i="1" dirty="0">
                <a:solidFill>
                  <a:srgbClr val="1D1D1B"/>
                </a:solidFill>
                <a:latin typeface="Times New Roman"/>
                <a:cs typeface="Times New Roman"/>
              </a:rPr>
              <a:t> hrs</a:t>
            </a:r>
            <a:r>
              <a:rPr lang="es-CL" sz="899" b="1" i="1" dirty="0">
                <a:solidFill>
                  <a:srgbClr val="1D1D1B"/>
                </a:solidFill>
                <a:latin typeface="Times New Roman"/>
                <a:cs typeface="Times New Roman"/>
              </a:rPr>
              <a:t>. de forma continuada.</a:t>
            </a:r>
          </a:p>
          <a:p>
            <a:pPr marL="100343" marR="109233" indent="-1904" algn="just">
              <a:spcBef>
                <a:spcPts val="300"/>
              </a:spcBef>
            </a:pPr>
            <a:r>
              <a:rPr lang="es-ES" sz="899" b="1" i="1" dirty="0">
                <a:solidFill>
                  <a:srgbClr val="1D1D1B"/>
                </a:solidFill>
                <a:latin typeface="Times New Roman"/>
                <a:cs typeface="Times New Roman"/>
              </a:rPr>
              <a:t>FORMAS DE ATENCIÓN</a:t>
            </a:r>
            <a:r>
              <a:rPr lang="es-ES" sz="899" i="1" dirty="0">
                <a:solidFill>
                  <a:srgbClr val="1D1D1B"/>
                </a:solidFill>
                <a:latin typeface="Times New Roman"/>
                <a:cs typeface="Times New Roman"/>
              </a:rPr>
              <a:t>: </a:t>
            </a:r>
          </a:p>
          <a:p>
            <a:pPr marL="327069" marR="109233" indent="-228630" algn="just">
              <a:spcBef>
                <a:spcPts val="300"/>
              </a:spcBef>
              <a:buFont typeface="+mj-lt"/>
              <a:buAutoNum type="arabicPeriod"/>
            </a:pPr>
            <a:r>
              <a:rPr lang="es-ES" sz="899" i="1" dirty="0">
                <a:solidFill>
                  <a:srgbClr val="1D1D1B"/>
                </a:solidFill>
                <a:latin typeface="Times New Roman"/>
                <a:cs typeface="Times New Roman"/>
              </a:rPr>
              <a:t>Recorridos guiados cada 10 minutos, con grupos de hasta 12 personas.</a:t>
            </a:r>
          </a:p>
          <a:p>
            <a:pPr marL="327069" marR="109233" indent="-228630" algn="just">
              <a:spcBef>
                <a:spcPts val="300"/>
              </a:spcBef>
              <a:buFont typeface="+mj-lt"/>
              <a:buAutoNum type="arabicPeriod"/>
            </a:pPr>
            <a:r>
              <a:rPr lang="es-ES" sz="899" i="1" dirty="0">
                <a:solidFill>
                  <a:srgbClr val="1D1D1B"/>
                </a:solidFill>
                <a:latin typeface="Times New Roman"/>
                <a:cs typeface="Times New Roman"/>
              </a:rPr>
              <a:t>Audioguías en varios idiomas.</a:t>
            </a:r>
          </a:p>
        </p:txBody>
      </p:sp>
      <p:graphicFrame>
        <p:nvGraphicFramePr>
          <p:cNvPr id="23" name="Tabla 22">
            <a:extLst>
              <a:ext uri="{FF2B5EF4-FFF2-40B4-BE49-F238E27FC236}">
                <a16:creationId xmlns:a16="http://schemas.microsoft.com/office/drawing/2014/main" id="{A40733B2-5217-0A5C-0806-7493FF8BFA0F}"/>
              </a:ext>
            </a:extLst>
          </p:cNvPr>
          <p:cNvGraphicFramePr>
            <a:graphicFrameLocks noGrp="1"/>
          </p:cNvGraphicFramePr>
          <p:nvPr>
            <p:extLst>
              <p:ext uri="{D42A27DB-BD31-4B8C-83A1-F6EECF244321}">
                <p14:modId xmlns:p14="http://schemas.microsoft.com/office/powerpoint/2010/main" val="3370843819"/>
              </p:ext>
            </p:extLst>
          </p:nvPr>
        </p:nvGraphicFramePr>
        <p:xfrm>
          <a:off x="193675" y="6020068"/>
          <a:ext cx="3220772" cy="831279"/>
        </p:xfrm>
        <a:graphic>
          <a:graphicData uri="http://schemas.openxmlformats.org/drawingml/2006/table">
            <a:tbl>
              <a:tblPr firstRow="1" firstCol="1" bandRow="1"/>
              <a:tblGrid>
                <a:gridCol w="1538433">
                  <a:extLst>
                    <a:ext uri="{9D8B030D-6E8A-4147-A177-3AD203B41FA5}">
                      <a16:colId xmlns:a16="http://schemas.microsoft.com/office/drawing/2014/main" val="2545113271"/>
                    </a:ext>
                  </a:extLst>
                </a:gridCol>
                <a:gridCol w="875333">
                  <a:extLst>
                    <a:ext uri="{9D8B030D-6E8A-4147-A177-3AD203B41FA5}">
                      <a16:colId xmlns:a16="http://schemas.microsoft.com/office/drawing/2014/main" val="1934777688"/>
                    </a:ext>
                  </a:extLst>
                </a:gridCol>
                <a:gridCol w="807006">
                  <a:extLst>
                    <a:ext uri="{9D8B030D-6E8A-4147-A177-3AD203B41FA5}">
                      <a16:colId xmlns:a16="http://schemas.microsoft.com/office/drawing/2014/main" val="1432463125"/>
                    </a:ext>
                  </a:extLst>
                </a:gridCol>
              </a:tblGrid>
              <a:tr h="192645">
                <a:tc>
                  <a:txBody>
                    <a:bodyPr/>
                    <a:lstStyle/>
                    <a:p>
                      <a:pPr algn="ctr">
                        <a:lnSpc>
                          <a:spcPct val="107000"/>
                        </a:lnSpc>
                        <a:spcAft>
                          <a:spcPts val="800"/>
                        </a:spcAft>
                      </a:pPr>
                      <a:r>
                        <a:rPr lang="es-CL" sz="900" b="1"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Turistas</a:t>
                      </a:r>
                      <a:endParaRPr lang="es-CL" sz="9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1" marR="68581" marT="0" marB="0" anchor="ctr">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solidFill>
                      <a:schemeClr val="bg1">
                        <a:lumMod val="95000"/>
                      </a:schemeClr>
                    </a:solidFill>
                  </a:tcPr>
                </a:tc>
                <a:tc>
                  <a:txBody>
                    <a:bodyPr/>
                    <a:lstStyle/>
                    <a:p>
                      <a:pPr algn="ctr">
                        <a:lnSpc>
                          <a:spcPct val="107000"/>
                        </a:lnSpc>
                        <a:spcAft>
                          <a:spcPts val="800"/>
                        </a:spcAft>
                      </a:pPr>
                      <a:r>
                        <a:rPr lang="es-CL" sz="900" b="1"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Guiado</a:t>
                      </a:r>
                      <a:endParaRPr lang="es-CL" sz="9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1" marR="68581" marT="0" marB="0" anchor="ctr">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solidFill>
                      <a:schemeClr val="bg1">
                        <a:lumMod val="95000"/>
                      </a:schemeClr>
                    </a:solidFill>
                  </a:tcPr>
                </a:tc>
                <a:tc>
                  <a:txBody>
                    <a:bodyPr/>
                    <a:lstStyle/>
                    <a:p>
                      <a:pPr algn="ctr">
                        <a:lnSpc>
                          <a:spcPct val="107000"/>
                        </a:lnSpc>
                        <a:spcAft>
                          <a:spcPts val="800"/>
                        </a:spcAft>
                      </a:pPr>
                      <a:r>
                        <a:rPr lang="es-CL" sz="900" b="1"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Arriendo de Audioguía</a:t>
                      </a:r>
                      <a:endParaRPr lang="es-CL" sz="9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1" marR="68581" marT="0" marB="0">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533595718"/>
                  </a:ext>
                </a:extLst>
              </a:tr>
              <a:tr h="92981">
                <a:tc>
                  <a:txBody>
                    <a:bodyPr/>
                    <a:lstStyle/>
                    <a:p>
                      <a:pPr algn="ctr">
                        <a:lnSpc>
                          <a:spcPct val="107000"/>
                        </a:lnSpc>
                        <a:spcAft>
                          <a:spcPts val="800"/>
                        </a:spcAft>
                      </a:pPr>
                      <a:r>
                        <a:rPr lang="es-CL" sz="9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Menores de 6 años</a:t>
                      </a:r>
                    </a:p>
                  </a:txBody>
                  <a:tcPr marL="68581" marR="68581" marT="0" marB="0">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pPr>
                      <a:r>
                        <a:rPr lang="es-CL" sz="9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Gratis</a:t>
                      </a:r>
                    </a:p>
                  </a:txBody>
                  <a:tcPr marL="68581" marR="68581" marT="0" marB="0">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rowSpan="4">
                  <a:txBody>
                    <a:bodyPr/>
                    <a:lstStyle/>
                    <a:p>
                      <a:pPr algn="ctr">
                        <a:lnSpc>
                          <a:spcPct val="107000"/>
                        </a:lnSpc>
                        <a:spcAft>
                          <a:spcPts val="800"/>
                        </a:spcAft>
                      </a:pPr>
                      <a:r>
                        <a:rPr lang="es-CL" sz="9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$1.500</a:t>
                      </a:r>
                    </a:p>
                  </a:txBody>
                  <a:tcPr marL="68581" marR="68581" marT="0" marB="0" anchor="ctr">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noFill/>
                  </a:tcPr>
                </a:tc>
                <a:extLst>
                  <a:ext uri="{0D108BD9-81ED-4DB2-BD59-A6C34878D82A}">
                    <a16:rowId xmlns:a16="http://schemas.microsoft.com/office/drawing/2014/main" val="367407655"/>
                  </a:ext>
                </a:extLst>
              </a:tr>
              <a:tr h="92981">
                <a:tc>
                  <a:txBody>
                    <a:bodyPr/>
                    <a:lstStyle/>
                    <a:p>
                      <a:pPr algn="ctr">
                        <a:lnSpc>
                          <a:spcPct val="107000"/>
                        </a:lnSpc>
                        <a:spcAft>
                          <a:spcPts val="800"/>
                        </a:spcAft>
                      </a:pPr>
                      <a:r>
                        <a:rPr lang="es-CL" sz="9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Niños, estudiantes y 3ra. Edad</a:t>
                      </a:r>
                    </a:p>
                  </a:txBody>
                  <a:tcPr marL="68581" marR="68581" marT="0" marB="0">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pPr>
                      <a:r>
                        <a:rPr lang="es-CL" sz="9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$2.500</a:t>
                      </a:r>
                    </a:p>
                  </a:txBody>
                  <a:tcPr marL="68581" marR="68581" marT="0" marB="0">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vMerge="1">
                  <a:txBody>
                    <a:bodyPr/>
                    <a:lstStyle/>
                    <a:p>
                      <a:endParaRPr lang="es-CL"/>
                    </a:p>
                  </a:txBody>
                  <a:tcPr/>
                </a:tc>
                <a:extLst>
                  <a:ext uri="{0D108BD9-81ED-4DB2-BD59-A6C34878D82A}">
                    <a16:rowId xmlns:a16="http://schemas.microsoft.com/office/drawing/2014/main" val="1491614919"/>
                  </a:ext>
                </a:extLst>
              </a:tr>
              <a:tr h="92981">
                <a:tc>
                  <a:txBody>
                    <a:bodyPr/>
                    <a:lstStyle/>
                    <a:p>
                      <a:pPr algn="ctr">
                        <a:lnSpc>
                          <a:spcPct val="107000"/>
                        </a:lnSpc>
                        <a:spcAft>
                          <a:spcPts val="800"/>
                        </a:spcAft>
                      </a:pPr>
                      <a:r>
                        <a:rPr lang="es-CL" sz="9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Adultos</a:t>
                      </a:r>
                    </a:p>
                  </a:txBody>
                  <a:tcPr marL="68581" marR="68581" marT="0" marB="0">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pPr>
                      <a:r>
                        <a:rPr lang="es-CL" sz="9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$4.500</a:t>
                      </a:r>
                    </a:p>
                  </a:txBody>
                  <a:tcPr marL="68581" marR="68581" marT="0" marB="0">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vMerge="1">
                  <a:txBody>
                    <a:bodyPr/>
                    <a:lstStyle/>
                    <a:p>
                      <a:endParaRPr lang="es-CL"/>
                    </a:p>
                  </a:txBody>
                  <a:tcPr/>
                </a:tc>
                <a:extLst>
                  <a:ext uri="{0D108BD9-81ED-4DB2-BD59-A6C34878D82A}">
                    <a16:rowId xmlns:a16="http://schemas.microsoft.com/office/drawing/2014/main" val="834903214"/>
                  </a:ext>
                </a:extLst>
              </a:tr>
              <a:tr h="115710">
                <a:tc>
                  <a:txBody>
                    <a:bodyPr/>
                    <a:lstStyle/>
                    <a:p>
                      <a:pPr algn="ctr">
                        <a:lnSpc>
                          <a:spcPct val="107000"/>
                        </a:lnSpc>
                        <a:spcAft>
                          <a:spcPts val="800"/>
                        </a:spcAft>
                      </a:pPr>
                      <a:r>
                        <a:rPr lang="es-CL" sz="9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Extranjeros y tour operadores</a:t>
                      </a:r>
                    </a:p>
                  </a:txBody>
                  <a:tcPr marL="68581" marR="68581" marT="0" marB="0">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noFill/>
                  </a:tcPr>
                </a:tc>
                <a:tc>
                  <a:txBody>
                    <a:bodyPr/>
                    <a:lstStyle/>
                    <a:p>
                      <a:pPr algn="ctr">
                        <a:lnSpc>
                          <a:spcPct val="107000"/>
                        </a:lnSpc>
                        <a:spcAft>
                          <a:spcPts val="800"/>
                        </a:spcAft>
                      </a:pPr>
                      <a:r>
                        <a:rPr lang="es-CL" sz="9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$5.500</a:t>
                      </a:r>
                    </a:p>
                  </a:txBody>
                  <a:tcPr marL="68581" marR="68581" marT="0" marB="0">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noFill/>
                  </a:tcPr>
                </a:tc>
                <a:tc vMerge="1">
                  <a:txBody>
                    <a:bodyPr/>
                    <a:lstStyle/>
                    <a:p>
                      <a:endParaRPr lang="es-CL"/>
                    </a:p>
                  </a:txBody>
                  <a:tcPr/>
                </a:tc>
                <a:extLst>
                  <a:ext uri="{0D108BD9-81ED-4DB2-BD59-A6C34878D82A}">
                    <a16:rowId xmlns:a16="http://schemas.microsoft.com/office/drawing/2014/main" val="356985231"/>
                  </a:ext>
                </a:extLst>
              </a:tr>
            </a:tbl>
          </a:graphicData>
        </a:graphic>
      </p:graphicFrame>
      <p:sp>
        <p:nvSpPr>
          <p:cNvPr id="3" name="object 33">
            <a:extLst>
              <a:ext uri="{FF2B5EF4-FFF2-40B4-BE49-F238E27FC236}">
                <a16:creationId xmlns:a16="http://schemas.microsoft.com/office/drawing/2014/main" id="{83CCD9A1-FD93-2028-1107-690C05284F8D}"/>
              </a:ext>
            </a:extLst>
          </p:cNvPr>
          <p:cNvSpPr txBox="1"/>
          <p:nvPr/>
        </p:nvSpPr>
        <p:spPr>
          <a:xfrm>
            <a:off x="1225355" y="1165318"/>
            <a:ext cx="1157409" cy="228269"/>
          </a:xfrm>
          <a:prstGeom prst="rect">
            <a:avLst/>
          </a:prstGeom>
        </p:spPr>
        <p:txBody>
          <a:bodyPr vert="horz" wrap="square" lIns="0" tIns="12701" rIns="0" bIns="0" rtlCol="0">
            <a:spAutoFit/>
          </a:bodyPr>
          <a:lstStyle/>
          <a:p>
            <a:pPr marL="12701">
              <a:spcBef>
                <a:spcPts val="101"/>
              </a:spcBef>
            </a:pPr>
            <a:r>
              <a:rPr lang="es-ES" sz="1400" i="1" spc="199" dirty="0">
                <a:solidFill>
                  <a:schemeClr val="bg1"/>
                </a:solidFill>
                <a:latin typeface="Lucida Calligraphy" panose="03010101010101010101" pitchFamily="66" charset="0"/>
                <a:cs typeface="Times New Roman" panose="02020603050405020304" pitchFamily="18" charset="0"/>
              </a:rPr>
              <a:t>Horarios</a:t>
            </a:r>
            <a:endParaRPr sz="1400" dirty="0">
              <a:solidFill>
                <a:schemeClr val="bg1"/>
              </a:solidFill>
              <a:latin typeface="Lucida Calligraphy" panose="03010101010101010101" pitchFamily="66" charset="0"/>
              <a:cs typeface="Times New Roman" panose="02020603050405020304" pitchFamily="18" charset="0"/>
            </a:endParaRPr>
          </a:p>
        </p:txBody>
      </p:sp>
    </p:spTree>
    <p:extLst>
      <p:ext uri="{BB962C8B-B14F-4D97-AF65-F5344CB8AC3E}">
        <p14:creationId xmlns:p14="http://schemas.microsoft.com/office/powerpoint/2010/main" val="2946606250"/>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1D1D1B"/>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Textura grunge">
      <a:fillStyleLst>
        <a:solidFill>
          <a:schemeClr val="phClr"/>
        </a:solidFill>
        <a:blipFill rotWithShape="1">
          <a:blip xmlns:r="http://schemas.openxmlformats.org/officeDocument/2006/relationships" r:embed="rId1">
            <a:duotone>
              <a:schemeClr val="phClr">
                <a:tint val="67000"/>
                <a:shade val="65000"/>
              </a:schemeClr>
              <a:schemeClr val="phClr">
                <a:tint val="10000"/>
                <a:satMod val="130000"/>
              </a:schemeClr>
            </a:duotone>
          </a:blip>
          <a:tile tx="0" ty="0" sx="60000" sy="59000" flip="none" algn="b"/>
        </a:blipFill>
        <a:blipFill rotWithShape="1">
          <a:blip xmlns:r="http://schemas.openxmlformats.org/officeDocument/2006/relationships" r:embed="rId1">
            <a:duotone>
              <a:schemeClr val="phClr">
                <a:shade val="30000"/>
                <a:satMod val="115000"/>
              </a:schemeClr>
              <a:schemeClr val="phClr">
                <a:tint val="34000"/>
              </a:schemeClr>
            </a:duotone>
          </a:blip>
          <a:tile tx="0" ty="0" sx="60000" sy="59000" flip="none" algn="b"/>
        </a:blipFill>
      </a:fillStyleLst>
      <a:lnStyleLst>
        <a:ln w="6350" cap="flat" cmpd="sng" algn="ctr">
          <a:solidFill>
            <a:schemeClr val="phClr">
              <a:tint val="70000"/>
            </a:scheme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1723</TotalTime>
  <Words>624</Words>
  <Application>Microsoft Office PowerPoint</Application>
  <PresentationFormat>Personalizado</PresentationFormat>
  <Paragraphs>50</Paragraphs>
  <Slides>4</Slides>
  <Notes>2</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4</vt:i4>
      </vt:variant>
    </vt:vector>
  </HeadingPairs>
  <TitlesOfParts>
    <vt:vector size="10" baseType="lpstr">
      <vt:lpstr>Arial</vt:lpstr>
      <vt:lpstr>Calibri</vt:lpstr>
      <vt:lpstr>Georgia</vt:lpstr>
      <vt:lpstr>Lucida Calligraphy</vt:lpstr>
      <vt:lpstr>Times New Roman</vt:lpstr>
      <vt:lpstr>Office Theme</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diptico esmeralda 2017</dc:title>
  <dc:creator>RESERVAS</dc:creator>
  <cp:lastModifiedBy>Office</cp:lastModifiedBy>
  <cp:revision>31</cp:revision>
  <cp:lastPrinted>2024-11-28T16:37:53Z</cp:lastPrinted>
  <dcterms:created xsi:type="dcterms:W3CDTF">2022-11-04T16:12:37Z</dcterms:created>
  <dcterms:modified xsi:type="dcterms:W3CDTF">2024-11-28T16:42:44Z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2017-09-27T00:00:00Z</vt:filetime>
  </property>
  <property fmtid="{D5CDD505-2E9C-101B-9397-08002B2CF9AE}" pid="3" name="Creator">
    <vt:lpwstr>Adobe Illustrator CC 2017 (Macintosh)</vt:lpwstr>
  </property>
  <property fmtid="{D5CDD505-2E9C-101B-9397-08002B2CF9AE}" pid="4" name="LastSaved">
    <vt:filetime>2022-11-04T00:00:00Z</vt:filetime>
  </property>
</Properties>
</file>